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5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C549B-E042-4E61-89AD-7271D58DF16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BA0B1-C233-421C-98FC-959001FB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83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3C997A-656F-40F2-8A70-F6FB0626A46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61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Use the ctrl key and drag a shape to make a copy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99B8E93-C514-4DEF-B715-120DC40B740F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21455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C7B-5A3D-4DC0-9497-716DC4D933C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1C55-819C-498B-A071-63FEA33F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9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C7B-5A3D-4DC0-9497-716DC4D933C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1C55-819C-498B-A071-63FEA33F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C7B-5A3D-4DC0-9497-716DC4D933C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1C55-819C-498B-A071-63FEA33F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2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C7B-5A3D-4DC0-9497-716DC4D933C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1C55-819C-498B-A071-63FEA33F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1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C7B-5A3D-4DC0-9497-716DC4D933C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1C55-819C-498B-A071-63FEA33F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5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C7B-5A3D-4DC0-9497-716DC4D933C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1C55-819C-498B-A071-63FEA33F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6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C7B-5A3D-4DC0-9497-716DC4D933C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1C55-819C-498B-A071-63FEA33F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7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C7B-5A3D-4DC0-9497-716DC4D933C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1C55-819C-498B-A071-63FEA33F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C7B-5A3D-4DC0-9497-716DC4D933C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1C55-819C-498B-A071-63FEA33F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C7B-5A3D-4DC0-9497-716DC4D933C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1C55-819C-498B-A071-63FEA33F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83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C7B-5A3D-4DC0-9497-716DC4D933C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1C55-819C-498B-A071-63FEA33F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3CC7B-5A3D-4DC0-9497-716DC4D933C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F1C55-819C-498B-A071-63FEA33F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8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Driver Diagram Templates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AC2C8571-0CA1-FA47-8570-019C21319E7B}" type="slidenum">
              <a:rPr lang="en-US" smtClean="0">
                <a:solidFill>
                  <a:prstClr val="black"/>
                </a:solidFill>
              </a:rPr>
              <a:pPr defTabSz="457200"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650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Box 21"/>
          <p:cNvSpPr txBox="1">
            <a:spLocks noChangeArrowheads="1"/>
          </p:cNvSpPr>
          <p:nvPr/>
        </p:nvSpPr>
        <p:spPr bwMode="auto">
          <a:xfrm>
            <a:off x="1524000" y="1143000"/>
            <a:ext cx="35052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8547" name="Text Box 2"/>
          <p:cNvSpPr txBox="1">
            <a:spLocks noChangeArrowheads="1"/>
          </p:cNvSpPr>
          <p:nvPr/>
        </p:nvSpPr>
        <p:spPr bwMode="auto">
          <a:xfrm>
            <a:off x="546100" y="1333500"/>
            <a:ext cx="1981200" cy="312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58522" tIns="29261" rIns="58522" bIns="29261"/>
          <a:lstStyle/>
          <a:p>
            <a:pPr marL="176213"/>
            <a:endParaRPr lang="en-US" sz="1600" dirty="0">
              <a:solidFill>
                <a:srgbClr val="009EC2"/>
              </a:solidFill>
            </a:endParaRPr>
          </a:p>
          <a:p>
            <a:pPr marL="176213"/>
            <a:r>
              <a:rPr lang="en-US" sz="2400" dirty="0"/>
              <a:t>Aim:</a:t>
            </a:r>
          </a:p>
          <a:p>
            <a:pPr marL="176213"/>
            <a:endParaRPr lang="en-US" sz="1600" dirty="0">
              <a:solidFill>
                <a:srgbClr val="009EC2"/>
              </a:solidFill>
            </a:endParaRPr>
          </a:p>
          <a:p>
            <a:pPr marL="176213"/>
            <a:endParaRPr lang="en-US" sz="1600" dirty="0">
              <a:solidFill>
                <a:srgbClr val="009EC2"/>
              </a:solidFill>
            </a:endParaRPr>
          </a:p>
          <a:p>
            <a:pPr marL="176213"/>
            <a:endParaRPr lang="en-US" sz="1600" dirty="0">
              <a:solidFill>
                <a:srgbClr val="333399"/>
              </a:solidFill>
            </a:endParaRPr>
          </a:p>
          <a:p>
            <a:pPr marL="176213"/>
            <a:endParaRPr lang="en-US" sz="1600" dirty="0">
              <a:solidFill>
                <a:srgbClr val="333399"/>
              </a:solidFill>
            </a:endParaRP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3792538" y="381000"/>
            <a:ext cx="3294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8522" tIns="29261" rIns="58522" bIns="29261"/>
          <a:lstStyle/>
          <a:p>
            <a:pPr algn="ctr"/>
            <a:r>
              <a:rPr lang="en-US" sz="2400" b="1" dirty="0"/>
              <a:t>Primary Drivers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7086600" y="2057400"/>
            <a:ext cx="34290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8522" tIns="29261" rIns="58522" bIns="29261"/>
          <a:lstStyle/>
          <a:p>
            <a:endParaRPr lang="en-US" sz="1200" i="1">
              <a:solidFill>
                <a:srgbClr val="000000"/>
              </a:solidFill>
            </a:endParaRP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7031038" y="304801"/>
            <a:ext cx="3636962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8522" tIns="29261" rIns="58522" bIns="29261"/>
          <a:lstStyle/>
          <a:p>
            <a:pPr algn="ctr"/>
            <a:r>
              <a:rPr lang="en-US" sz="2400" b="1" dirty="0"/>
              <a:t>Secondary Drivers</a:t>
            </a:r>
          </a:p>
        </p:txBody>
      </p:sp>
      <p:sp>
        <p:nvSpPr>
          <p:cNvPr id="108551" name="Line 12"/>
          <p:cNvSpPr>
            <a:spLocks noChangeShapeType="1"/>
          </p:cNvSpPr>
          <p:nvPr/>
        </p:nvSpPr>
        <p:spPr bwMode="auto">
          <a:xfrm flipH="1">
            <a:off x="3886200" y="1295400"/>
            <a:ext cx="787400" cy="91440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8552" name="Line 13"/>
          <p:cNvSpPr>
            <a:spLocks noChangeShapeType="1"/>
          </p:cNvSpPr>
          <p:nvPr/>
        </p:nvSpPr>
        <p:spPr bwMode="auto">
          <a:xfrm flipH="1">
            <a:off x="4038600" y="2667000"/>
            <a:ext cx="609600" cy="22860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8553" name="Line 14"/>
          <p:cNvSpPr>
            <a:spLocks noChangeShapeType="1"/>
          </p:cNvSpPr>
          <p:nvPr/>
        </p:nvSpPr>
        <p:spPr bwMode="auto">
          <a:xfrm flipH="1" flipV="1">
            <a:off x="3886201" y="4724400"/>
            <a:ext cx="804863" cy="76200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8554" name="Line 15"/>
          <p:cNvSpPr>
            <a:spLocks noChangeShapeType="1"/>
          </p:cNvSpPr>
          <p:nvPr/>
        </p:nvSpPr>
        <p:spPr bwMode="auto">
          <a:xfrm flipH="1" flipV="1">
            <a:off x="4024313" y="3810000"/>
            <a:ext cx="685800" cy="15240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8555" name="Text Box 20"/>
          <p:cNvSpPr txBox="1">
            <a:spLocks noChangeArrowheads="1"/>
          </p:cNvSpPr>
          <p:nvPr/>
        </p:nvSpPr>
        <p:spPr bwMode="auto">
          <a:xfrm>
            <a:off x="4691063" y="900114"/>
            <a:ext cx="1676400" cy="788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8556" name="Text Box 21"/>
          <p:cNvSpPr txBox="1">
            <a:spLocks noChangeArrowheads="1"/>
          </p:cNvSpPr>
          <p:nvPr/>
        </p:nvSpPr>
        <p:spPr bwMode="auto">
          <a:xfrm>
            <a:off x="7086600" y="685800"/>
            <a:ext cx="3429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8522" tIns="29261" rIns="58522" bIns="29261"/>
          <a:lstStyle/>
          <a:p>
            <a:endParaRPr lang="en-US" sz="1200" i="1">
              <a:solidFill>
                <a:srgbClr val="000000"/>
              </a:solidFill>
            </a:endParaRPr>
          </a:p>
        </p:txBody>
      </p:sp>
      <p:sp>
        <p:nvSpPr>
          <p:cNvPr id="108557" name="Text Box 22"/>
          <p:cNvSpPr txBox="1">
            <a:spLocks noChangeArrowheads="1"/>
          </p:cNvSpPr>
          <p:nvPr/>
        </p:nvSpPr>
        <p:spPr bwMode="auto">
          <a:xfrm>
            <a:off x="7086600" y="3429000"/>
            <a:ext cx="34290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8522" tIns="29261" rIns="58522" bIns="29261"/>
          <a:lstStyle/>
          <a:p>
            <a:endParaRPr lang="en-US" sz="1200" i="1">
              <a:solidFill>
                <a:srgbClr val="000000"/>
              </a:solidFill>
            </a:endParaRPr>
          </a:p>
        </p:txBody>
      </p:sp>
      <p:sp>
        <p:nvSpPr>
          <p:cNvPr id="108558" name="Text Box 23"/>
          <p:cNvSpPr txBox="1">
            <a:spLocks noChangeArrowheads="1"/>
          </p:cNvSpPr>
          <p:nvPr/>
        </p:nvSpPr>
        <p:spPr bwMode="auto">
          <a:xfrm>
            <a:off x="7086600" y="4800600"/>
            <a:ext cx="34290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8522" tIns="29261" rIns="58522" bIns="29261"/>
          <a:lstStyle/>
          <a:p>
            <a:endParaRPr lang="en-US" sz="1200" i="1">
              <a:solidFill>
                <a:srgbClr val="000000"/>
              </a:solidFill>
            </a:endParaRPr>
          </a:p>
        </p:txBody>
      </p:sp>
      <p:sp>
        <p:nvSpPr>
          <p:cNvPr id="108559" name="Text Box 25"/>
          <p:cNvSpPr txBox="1">
            <a:spLocks noChangeArrowheads="1"/>
          </p:cNvSpPr>
          <p:nvPr/>
        </p:nvSpPr>
        <p:spPr bwMode="auto">
          <a:xfrm>
            <a:off x="4648200" y="2266950"/>
            <a:ext cx="1676400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8560" name="Text Box 26"/>
          <p:cNvSpPr txBox="1">
            <a:spLocks noChangeArrowheads="1"/>
          </p:cNvSpPr>
          <p:nvPr/>
        </p:nvSpPr>
        <p:spPr bwMode="auto">
          <a:xfrm>
            <a:off x="4724400" y="3643314"/>
            <a:ext cx="1676400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8561" name="Text Box 27"/>
          <p:cNvSpPr txBox="1">
            <a:spLocks noChangeArrowheads="1"/>
          </p:cNvSpPr>
          <p:nvPr/>
        </p:nvSpPr>
        <p:spPr bwMode="auto">
          <a:xfrm>
            <a:off x="4724400" y="5016500"/>
            <a:ext cx="1676400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08562" name="AutoShape 28"/>
          <p:cNvCxnSpPr>
            <a:cxnSpLocks noChangeShapeType="1"/>
          </p:cNvCxnSpPr>
          <p:nvPr/>
        </p:nvCxnSpPr>
        <p:spPr bwMode="auto">
          <a:xfrm flipH="1">
            <a:off x="6367464" y="1273175"/>
            <a:ext cx="719137" cy="0"/>
          </a:xfrm>
          <a:prstGeom prst="straightConnector1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108563" name="AutoShape 30"/>
          <p:cNvCxnSpPr>
            <a:cxnSpLocks noChangeShapeType="1"/>
            <a:stCxn id="108557" idx="1"/>
            <a:endCxn id="108560" idx="3"/>
          </p:cNvCxnSpPr>
          <p:nvPr/>
        </p:nvCxnSpPr>
        <p:spPr bwMode="auto">
          <a:xfrm flipH="1">
            <a:off x="6400800" y="4038600"/>
            <a:ext cx="685800" cy="0"/>
          </a:xfrm>
          <a:prstGeom prst="straightConnector1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108564" name="AutoShape 31"/>
          <p:cNvCxnSpPr>
            <a:cxnSpLocks noChangeShapeType="1"/>
            <a:stCxn id="108558" idx="1"/>
            <a:endCxn id="108561" idx="3"/>
          </p:cNvCxnSpPr>
          <p:nvPr/>
        </p:nvCxnSpPr>
        <p:spPr bwMode="auto">
          <a:xfrm flipH="1">
            <a:off x="6400800" y="5410200"/>
            <a:ext cx="685800" cy="1588"/>
          </a:xfrm>
          <a:prstGeom prst="straightConnector1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108565" name="AutoShape 32"/>
          <p:cNvCxnSpPr>
            <a:cxnSpLocks noChangeShapeType="1"/>
            <a:stCxn id="108549" idx="1"/>
            <a:endCxn id="108559" idx="3"/>
          </p:cNvCxnSpPr>
          <p:nvPr/>
        </p:nvCxnSpPr>
        <p:spPr bwMode="auto">
          <a:xfrm flipH="1" flipV="1">
            <a:off x="6324600" y="2662238"/>
            <a:ext cx="762000" cy="4762"/>
          </a:xfrm>
          <a:prstGeom prst="straightConnector1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321092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855495" y="5629064"/>
            <a:ext cx="485775" cy="260747"/>
          </a:xfrm>
          <a:prstGeom prst="rect">
            <a:avLst/>
          </a:prstGeom>
        </p:spPr>
        <p:txBody>
          <a:bodyPr/>
          <a:lstStyle/>
          <a:p>
            <a:fld id="{659E1E62-E0AA-D942-B507-A4FF17E28725}" type="slidenum">
              <a:rPr lang="en-US" altLang="en-US" smtClean="0">
                <a:solidFill>
                  <a:srgbClr val="777779"/>
                </a:solidFill>
              </a:rPr>
              <a:pPr/>
              <a:t>3</a:t>
            </a:fld>
            <a:endParaRPr lang="en-US" altLang="en-US" dirty="0">
              <a:solidFill>
                <a:srgbClr val="777779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09900" y="971016"/>
            <a:ext cx="6172200" cy="571500"/>
          </a:xfrm>
        </p:spPr>
        <p:txBody>
          <a:bodyPr>
            <a:normAutofit fontScale="90000"/>
          </a:bodyPr>
          <a:lstStyle/>
          <a:p>
            <a:r>
              <a:rPr lang="en-US" dirty="0"/>
              <a:t>Driver Diagram Basics</a:t>
            </a:r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689272"/>
              </p:ext>
            </p:extLst>
          </p:nvPr>
        </p:nvGraphicFramePr>
        <p:xfrm>
          <a:off x="2859088" y="971550"/>
          <a:ext cx="6962775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Slide" r:id="rId3" imgW="2551218" imgH="1912899" progId="PowerPoint.Slide.8">
                  <p:embed/>
                </p:oleObj>
              </mc:Choice>
              <mc:Fallback>
                <p:oleObj name="Slide" r:id="rId3" imgW="2551218" imgH="1912899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088" y="971550"/>
                        <a:ext cx="6962775" cy="5221288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7214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792817" y="3762375"/>
            <a:ext cx="1500188" cy="33855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2863" rIns="42863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dirty="0">
                <a:latin typeface="+mn-lt"/>
              </a:rPr>
              <a:t>&lt;Outcome&gt;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3935016" y="2873375"/>
            <a:ext cx="1602185" cy="338554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2863" rIns="42863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dirty="0">
                <a:latin typeface="+mn-lt"/>
              </a:rPr>
              <a:t>&lt;Primary Driver&gt;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5950740" y="2013524"/>
            <a:ext cx="1799698" cy="338554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2863" rIns="42863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>
                <a:latin typeface="+mn-lt"/>
              </a:rPr>
              <a:t>&lt;Secondary Driver&gt;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8675755" y="2013524"/>
            <a:ext cx="1653579" cy="33855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2863" rIns="42863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>
                <a:latin typeface="+mn-lt"/>
              </a:rPr>
              <a:t>&lt;Change idea&gt;</a:t>
            </a:r>
          </a:p>
        </p:txBody>
      </p:sp>
      <p:cxnSp>
        <p:nvCxnSpPr>
          <p:cNvPr id="2055" name="AutoShape 9"/>
          <p:cNvCxnSpPr>
            <a:cxnSpLocks noChangeShapeType="1"/>
            <a:stCxn id="2052" idx="1"/>
            <a:endCxn id="2051" idx="3"/>
          </p:cNvCxnSpPr>
          <p:nvPr/>
        </p:nvCxnSpPr>
        <p:spPr bwMode="auto">
          <a:xfrm rot="10800000" flipV="1">
            <a:off x="3293005" y="3042652"/>
            <a:ext cx="642010" cy="889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96969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6" name="AutoShape 10"/>
          <p:cNvCxnSpPr>
            <a:cxnSpLocks noChangeShapeType="1"/>
            <a:stCxn id="2053" idx="1"/>
            <a:endCxn id="2052" idx="3"/>
          </p:cNvCxnSpPr>
          <p:nvPr/>
        </p:nvCxnSpPr>
        <p:spPr bwMode="auto">
          <a:xfrm rot="10800000" flipV="1">
            <a:off x="5537200" y="2182801"/>
            <a:ext cx="413540" cy="859851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96969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7" name="AutoShape 11"/>
          <p:cNvCxnSpPr>
            <a:cxnSpLocks noChangeShapeType="1"/>
            <a:stCxn id="2054" idx="1"/>
            <a:endCxn id="2053" idx="3"/>
          </p:cNvCxnSpPr>
          <p:nvPr/>
        </p:nvCxnSpPr>
        <p:spPr bwMode="auto">
          <a:xfrm flipH="1">
            <a:off x="7750438" y="2182801"/>
            <a:ext cx="925316" cy="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" name="Text Box 12"/>
          <p:cNvSpPr txBox="1">
            <a:spLocks noChangeArrowheads="1"/>
          </p:cNvSpPr>
          <p:nvPr/>
        </p:nvSpPr>
        <p:spPr bwMode="auto">
          <a:xfrm>
            <a:off x="1666876" y="1093918"/>
            <a:ext cx="1285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863" rIns="42863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 dirty="0">
                <a:latin typeface="+mn-lt"/>
              </a:rPr>
              <a:t>Outcomes</a:t>
            </a:r>
          </a:p>
        </p:txBody>
      </p:sp>
      <p:sp>
        <p:nvSpPr>
          <p:cNvPr id="2059" name="Text Box 13"/>
          <p:cNvSpPr txBox="1">
            <a:spLocks noChangeArrowheads="1"/>
          </p:cNvSpPr>
          <p:nvPr/>
        </p:nvSpPr>
        <p:spPr bwMode="auto">
          <a:xfrm>
            <a:off x="3611696" y="1088175"/>
            <a:ext cx="16091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863" rIns="42863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 dirty="0">
                <a:latin typeface="+mn-lt"/>
              </a:rPr>
              <a:t>Primary</a:t>
            </a:r>
            <a:r>
              <a:rPr lang="en-US" altLang="en-US" b="1" dirty="0">
                <a:latin typeface="+mn-lt"/>
              </a:rPr>
              <a:t> </a:t>
            </a:r>
            <a:r>
              <a:rPr lang="en-US" altLang="en-US" sz="1600" b="1" dirty="0">
                <a:latin typeface="+mn-lt"/>
              </a:rPr>
              <a:t>Drivers</a:t>
            </a:r>
            <a:endParaRPr lang="en-US" altLang="en-US" b="1" dirty="0">
              <a:latin typeface="+mn-lt"/>
            </a:endParaRPr>
          </a:p>
        </p:txBody>
      </p:sp>
      <p:sp>
        <p:nvSpPr>
          <p:cNvPr id="2060" name="Text Box 14"/>
          <p:cNvSpPr txBox="1">
            <a:spLocks noChangeArrowheads="1"/>
          </p:cNvSpPr>
          <p:nvPr/>
        </p:nvSpPr>
        <p:spPr bwMode="auto">
          <a:xfrm>
            <a:off x="5988708" y="1111257"/>
            <a:ext cx="1761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863" rIns="42863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 dirty="0">
                <a:latin typeface="+mn-lt"/>
              </a:rPr>
              <a:t>Secondary Drivers</a:t>
            </a:r>
          </a:p>
        </p:txBody>
      </p:sp>
      <p:sp>
        <p:nvSpPr>
          <p:cNvPr id="2061" name="Text Box 15"/>
          <p:cNvSpPr txBox="1">
            <a:spLocks noChangeArrowheads="1"/>
          </p:cNvSpPr>
          <p:nvPr/>
        </p:nvSpPr>
        <p:spPr bwMode="auto">
          <a:xfrm>
            <a:off x="7969384" y="1088175"/>
            <a:ext cx="26986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863" rIns="42863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 dirty="0">
                <a:latin typeface="+mn-lt"/>
              </a:rPr>
              <a:t>Changes / Interventions</a:t>
            </a:r>
          </a:p>
        </p:txBody>
      </p:sp>
    </p:spTree>
    <p:extLst>
      <p:ext uri="{BB962C8B-B14F-4D97-AF65-F5344CB8AC3E}">
        <p14:creationId xmlns:p14="http://schemas.microsoft.com/office/powerpoint/2010/main" val="1112798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326CE490B82447BCB0592B93505EC5" ma:contentTypeVersion="1" ma:contentTypeDescription="Create a new document." ma:contentTypeScope="" ma:versionID="bd8fcc06687e7cf08d57cc88ea0832d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A27F0D-1078-4C25-8E89-5EFF602545C5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C4E0C50-A2D3-419B-8CBB-541FBF34A3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860127-F332-438F-BE79-FB2C43E063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</Words>
  <Application>Microsoft Office PowerPoint</Application>
  <PresentationFormat>Widescreen</PresentationFormat>
  <Paragraphs>21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Slide</vt:lpstr>
      <vt:lpstr>Driver Diagram Templates</vt:lpstr>
      <vt:lpstr>PowerPoint Presentation</vt:lpstr>
      <vt:lpstr>Driver Diagram Basics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 Diagram Templates</dc:title>
  <dc:creator>Lauren Macy</dc:creator>
  <cp:lastModifiedBy>Jansen, Emily Michelle</cp:lastModifiedBy>
  <cp:revision>4</cp:revision>
  <dcterms:created xsi:type="dcterms:W3CDTF">2017-02-15T14:46:08Z</dcterms:created>
  <dcterms:modified xsi:type="dcterms:W3CDTF">2021-11-22T18:45:47Z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0x01010007326CE490B82447BCB0592B93505EC5</vt:lpwstr>
  </property>
</Properties>
</file>