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 id="2147483770" r:id="rId2"/>
  </p:sldMasterIdLst>
  <p:notesMasterIdLst>
    <p:notesMasterId r:id="rId29"/>
  </p:notesMasterIdLst>
  <p:handoutMasterIdLst>
    <p:handoutMasterId r:id="rId30"/>
  </p:handoutMasterIdLst>
  <p:sldIdLst>
    <p:sldId id="341" r:id="rId3"/>
    <p:sldId id="295" r:id="rId4"/>
    <p:sldId id="261" r:id="rId5"/>
    <p:sldId id="291" r:id="rId6"/>
    <p:sldId id="270" r:id="rId7"/>
    <p:sldId id="339" r:id="rId8"/>
    <p:sldId id="311" r:id="rId9"/>
    <p:sldId id="268" r:id="rId10"/>
    <p:sldId id="338" r:id="rId11"/>
    <p:sldId id="337" r:id="rId12"/>
    <p:sldId id="336" r:id="rId13"/>
    <p:sldId id="292" r:id="rId14"/>
    <p:sldId id="335" r:id="rId15"/>
    <p:sldId id="323" r:id="rId16"/>
    <p:sldId id="324" r:id="rId17"/>
    <p:sldId id="322" r:id="rId18"/>
    <p:sldId id="316" r:id="rId19"/>
    <p:sldId id="287" r:id="rId20"/>
    <p:sldId id="312" r:id="rId21"/>
    <p:sldId id="329" r:id="rId22"/>
    <p:sldId id="328" r:id="rId23"/>
    <p:sldId id="313" r:id="rId24"/>
    <p:sldId id="326" r:id="rId25"/>
    <p:sldId id="327" r:id="rId26"/>
    <p:sldId id="332" r:id="rId27"/>
    <p:sldId id="333"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ancourt, Lauren Celena" initials="BLC" lastIdx="1" clrIdx="0">
    <p:extLst>
      <p:ext uri="{19B8F6BF-5375-455C-9EA6-DF929625EA0E}">
        <p15:presenceInfo xmlns:p15="http://schemas.microsoft.com/office/powerpoint/2012/main" userId="S-1-5-21-848115496-1524922173-1168901340-7512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53" autoAdjust="0"/>
    <p:restoredTop sz="89677" autoAdjust="0"/>
  </p:normalViewPr>
  <p:slideViewPr>
    <p:cSldViewPr snapToGrid="0">
      <p:cViewPr varScale="1">
        <p:scale>
          <a:sx n="104" d="100"/>
          <a:sy n="104" d="100"/>
        </p:scale>
        <p:origin x="5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30" tIns="45716" rIns="91430" bIns="45716" rtlCol="0"/>
          <a:lstStyle>
            <a:lvl1pPr algn="l">
              <a:defRPr sz="1200"/>
            </a:lvl1pPr>
          </a:lstStyle>
          <a:p>
            <a:endParaRPr lang="en-US" dirty="0"/>
          </a:p>
        </p:txBody>
      </p:sp>
      <p:sp>
        <p:nvSpPr>
          <p:cNvPr id="3" name="Date Placeholder 2"/>
          <p:cNvSpPr>
            <a:spLocks noGrp="1"/>
          </p:cNvSpPr>
          <p:nvPr>
            <p:ph type="dt" sz="quarter" idx="1"/>
          </p:nvPr>
        </p:nvSpPr>
        <p:spPr>
          <a:xfrm>
            <a:off x="3970339" y="1"/>
            <a:ext cx="3038475" cy="466725"/>
          </a:xfrm>
          <a:prstGeom prst="rect">
            <a:avLst/>
          </a:prstGeom>
        </p:spPr>
        <p:txBody>
          <a:bodyPr vert="horz" lIns="91430" tIns="45716" rIns="91430" bIns="45716" rtlCol="0"/>
          <a:lstStyle>
            <a:lvl1pPr algn="r">
              <a:defRPr sz="1200"/>
            </a:lvl1pPr>
          </a:lstStyle>
          <a:p>
            <a:fld id="{817479BE-99C3-400A-9988-1715DCEA6CA5}" type="datetimeFigureOut">
              <a:rPr lang="en-US" smtClean="0"/>
              <a:t>11/4/2020</a:t>
            </a:fld>
            <a:endParaRPr lang="en-US" dirty="0"/>
          </a:p>
        </p:txBody>
      </p:sp>
      <p:sp>
        <p:nvSpPr>
          <p:cNvPr id="4" name="Footer Placeholder 3"/>
          <p:cNvSpPr>
            <a:spLocks noGrp="1"/>
          </p:cNvSpPr>
          <p:nvPr>
            <p:ph type="ftr" sz="quarter" idx="2"/>
          </p:nvPr>
        </p:nvSpPr>
        <p:spPr>
          <a:xfrm>
            <a:off x="1" y="8829676"/>
            <a:ext cx="3038475" cy="466725"/>
          </a:xfrm>
          <a:prstGeom prst="rect">
            <a:avLst/>
          </a:prstGeom>
        </p:spPr>
        <p:txBody>
          <a:bodyPr vert="horz" lIns="91430" tIns="45716" rIns="91430" bIns="4571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6"/>
            <a:ext cx="3038475" cy="466725"/>
          </a:xfrm>
          <a:prstGeom prst="rect">
            <a:avLst/>
          </a:prstGeom>
        </p:spPr>
        <p:txBody>
          <a:bodyPr vert="horz" lIns="91430" tIns="45716" rIns="91430" bIns="45716" rtlCol="0" anchor="b"/>
          <a:lstStyle>
            <a:lvl1pPr algn="r">
              <a:defRPr sz="1200"/>
            </a:lvl1pPr>
          </a:lstStyle>
          <a:p>
            <a:fld id="{B400DEDE-7A41-4D85-9F56-E183467521F4}" type="slidenum">
              <a:rPr lang="en-US" smtClean="0"/>
              <a:t>‹#›</a:t>
            </a:fld>
            <a:endParaRPr lang="en-US" dirty="0"/>
          </a:p>
        </p:txBody>
      </p:sp>
    </p:spTree>
    <p:extLst>
      <p:ext uri="{BB962C8B-B14F-4D97-AF65-F5344CB8AC3E}">
        <p14:creationId xmlns:p14="http://schemas.microsoft.com/office/powerpoint/2010/main" val="186253709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06T17:15:32.934"/>
    </inkml:context>
    <inkml:brush xml:id="br0">
      <inkml:brushProperty name="width" value="0.05" units="cm"/>
      <inkml:brushProperty name="height" value="0.05" units="cm"/>
    </inkml:brush>
  </inkml:definitions>
  <inkml:trace contextRef="#ctx0" brushRef="#br0">162 77 4449,'-47'-53'2168,"37"37"-1027,10 15-1092,0 1 1,0 0-1,0 0 0,0 0 1,0-1-1,0 1 1,-1 0-1,1 0 0,0-1 1,0 1-1,0 0 0,0 0 1,0 0-1,0-1 1,0 1-1,0 0 0,1 0 1,-1 0-1,0-1 0,0 1 1,0 0-1,0 0 1,0-1-1,0 1 0,0 0 1,0 0-1,1 0 0,-1 0 1,0-1-1,0 1 1,0 0-50,1 0 74,-1 0 0,0 0 1,1 0-1,-1 0 0,0 0 1,0 0-1,1 0 0,-1 0 1,0 0-1,1 0 0,-1 0 1,0 0-1,1 0 1,-1 0-1,0 0 0,0 0 1,1 0-1,-1 0 0,0 1 1,1-1-1,-1 0 0,0 0 1,0 0-1,1 0 0,-1 1 1,0-1-1,0 0 0,0 0 1,1 1-1,-1-1 0,0 0 1,0 0-1,0 1 1,0-1-1,0 0 0,1 1-74,-1 71 828,2-40-610,0-9 45,-2 1 0,0-1 0,-1 1-263,-2-11 242,0 0 0,0-1 0,-1 1 0,-1-1 0,0 0 0,-1 0 0,-4 6-242,-16 36 805,22-46-719,0 0-1,-1 0 1,0 0-1,0-1 1,-1 1-86,-9 12-73,10-15-58,0 1-1083,11-8-2016,5-5 137</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06T17:15:44.014"/>
    </inkml:context>
    <inkml:brush xml:id="br0">
      <inkml:brushProperty name="width" value="0.05" units="cm"/>
      <inkml:brushProperty name="height" value="0.05" units="cm"/>
    </inkml:brush>
  </inkml:definitions>
  <inkml:trace contextRef="#ctx0" brushRef="#br0">97 123 1328,'-44'-51'1713,"43"50"-1576,0 0 1,0 0 0,1 0 0,-1 0-1,0 0 1,1-1 0,-1 1 0,1 0 0,-1 0-1,1-1 1,0 1 0,-1 0 0,1-1-1,0 1 1,0-1-138,0 1 102,0 1 0,0-1 0,0 1 0,1-1 0,-1 1 0,0-1 0,0 1 0,1-1 0,-1 1 0,0-1 0,1 1 0,-1 0 0,0-1 0,1 1 0,-1-1 0,1 1 0,-1 0 0,1-1-102,-1 1 45,0 0 0,0 0 0,0 0 0,0 0 0,0 0 0,0 0 0,1 0 0,-1 0-1,0 0 1,0 0 0,0 0 0,0 0 0,0 0 0,0 0 0,0-1 0,0 1 0,1 0 0,-1 0 0,0 0-1,0 0 1,0 0 0,0 0 0,0 0 0,0-1 0,0 1 0,0 0 0,0 0 0,0 0 0,0 0-1,0 0 1,0 0 0,0-1 0,0 1 0,0 0 0,0 0 0,0 0 0,0 0 0,0 0 0,0 0 0,0-1-1,0 1 1,0 0 0,0 0 0,0 0 0,0 0 0,0 0 0,-1 0 0,1 0 0,0-1 0,0 1-45,0 0 18,0 0 0,0 0 0,0 0 0,0 0 0,0 0 0,-1 0 0,1 0 0,0 0 0,0 0 1,0 0-1,0 0 0,0 0 0,0 0 0,0 0 0,-1 0 0,1 0 0,0 0 0,0 0 0,0 0 0,0 0 1,0 0-1,0 1 0,0-1 0,0 0 0,-1 0 0,1 0 0,0 0 0,0 0 0,0 0 0,0 0 0,0 0 1,0 0-1,0 0 0,0 0 0,0 1 0,0-1 0,0 0 0,0 0 0,0 0 0,0 0 0,0 0 1,0 0-1,0 0 0,0 1 0,0-1 0,0 0 0,0 0 0,0 0 0,0 0 0,0 0 0,0 0 0,0 0 1,0 1-19,-1 2 70,1 1 0,0-1 1,0 1-1,0 0 0,1-1 1,-1 1-1,1-1 1,0 1-1,1 2-70,4 18 192,1 3-22,0 3 257,-2 0 0,2 25-427,-6-46 95,0-1-1,-1 1 1,0-1-1,-1 0 0,0 1 1,0-1-1,-1 0 1,0 1-1,0-1 1,-1 0-1,-1 1-94,-61 138 1188,64-145-1174,0 0 0,1 0 0,-1 0 0,0 0 0,1 0 0,-1 0 0,1 0 0,0 0 0,-1 0 0,1 0 0,0 0 0,0 0 0,0 0 0,1 0 0,-1 0 0,0 0 0,1 0 0,0 0-14,-1 8 311,-1-9-990,1-7-2825,0 3 918</inkml:trace>
  <inkml:trace contextRef="#ctx0" brushRef="#br0" timeOffset="446.303">229 86 1672,'42'-42'2594,"-41"41"-2390,-1 0-1,1 0 1,0 0-1,1 0 1,-1 0 0,0 0-1,0 0 1,0 0-1,0 1 1,1-1-1,-1 0 1,0 1-1,1-1 1,-1 1-1,1-1 1,-1 1-1,0 0 1,1-1 0,-1 1-1,1 0 1,0 0-204,6-1 446,64-10 1189,1 2 0,34 2-1635,-100 7 271,-5-1-160,1 1-1,-1 0 1,0 0-1,0 0 1,1 0 0,-1 0-1,0 1 1,0-1-1,1 1 1,-1-1-1,0 1 1,1 0-111,-3-1 31,1 10 67,-1 19-24,-1 0 0,-1 0 0,-2 9-74,0-18 52,0 1 0,-1-1 0,-1 0 0,-1-1 1,-3 6-53,-13 23 330,-11 15-330,25-47 60,-69 109 562,59-87-400,18-36-200,0 1 0,0 0 0,0 0 1,0-1-1,0 1 0,1 0 0,0 0 1,-1 0-1,1-1 0,0 1 0,0 0 0,1 1-22,5 6 271,-6-10-332,0 0 1,0 0-1,0 0 0,0 0 1,0 0-1,0 1 0,0-1 0,0 0 1,1 0-1,-1 0 0,0 0 1,0 0-1,0 0 0,0 0 1,0 0-1,0 0 0,0 1 0,0-1 1,0 0-1,0 0 0,1 0 1,-1 0-1,0 0 0,0 0 0,0 0 1,0 0-1,0 0 0,0 0 1,0 0-1,1 0 0,-1 0 0,0 0 1,0 0-1,0 0 0,0 0 1,0 0-1,0 0 0,0 0 0,1 0 1,-1 0-1,0 0 0,0 0 1,0 0-1,0 0 0,0 0 1,0 0-1,0 0 0,1-1 0,-1 1 1,0 0-1,0 0 0,0 0 1,0 0-1,0 0 0,0 0 0,0 0 1,0 0-1,0 0 0,0-1 1,0 1-1,0 0 0,0 0 0,0 0 1,0 0-1,0 0 0,0 0 1,0-1 60,0 0-2769</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06T17:15:46.317"/>
    </inkml:context>
    <inkml:brush xml:id="br0">
      <inkml:brushProperty name="width" value="0.05" units="cm"/>
      <inkml:brushProperty name="height" value="0.05" units="cm"/>
    </inkml:brush>
  </inkml:definitions>
  <inkml:trace contextRef="#ctx0" brushRef="#br0">126 252 872,'-46'-48'2135,"35"35"-625,6 8 1559,5 10-527,0 5-2328,1 100 944,-1-96-972,-1-1 0,-1 1 0,0-1 0,-1 0 0,0 0 0,-2 4-186,-2 7 308,-9 21 384,11-31-373,0 0 0,1 1 0,0-1 1,0 7-320,1-2 258,3-18-4055,0-3 1141</inkml:trace>
  <inkml:trace contextRef="#ctx0" brushRef="#br0" timeOffset="598.692">185 128 3969,'24'-21'835,"-14"13"10,0-1 0,-1-1 0,0 1 0,7-11-845,-13 17 199,0-1 1,1 1-1,-1 0 0,1 0 0,0 0 0,0 0 0,0 1 0,0 0 0,1-1 0,-1 2 0,0-1 0,1 0 0,0 1 0,0 0-199,13-3 182,0 1 1,0 1-1,3 0-182,17-1 291,-38 3-271,1 0-1,-1-1 1,1 1-1,-1 0 1,1 0-1,-1 0 0,1 0 1,-1 0-1,1 0 1,-1 0-1,1 0 1,-1 0-1,1 0 1,-1 1-1,1-1 1,-1 0-1,1 0 1,-1 0-1,1 1 1,-1-1-1,1 0 1,-1 0-1,1 1 0,-1-1 1,0 0-1,1 1 1,-1-1-1,0 1 1,1-1-1,-1 0 1,0 1-1,1-1 1,-1 1-1,0-1-19,0 20 740,0-12-818,-1 3 139,-1 0-1,1 0 1,-2 0-1,1 0 0,-3 5-60,-2 6 67,2-1 144,-2-1 1,0 0 0,-2 0-1,-6 11-211,13-27 63,0 0 0,0 0-1,-1-1 1,1 1 0,-1-1-1,0 0 1,0 0 0,0 0 0,0 0-1,-1 0 1,1-1 0,-1 1-1,-1 0-62,42 18 304,-14 4-304,-2-4 0,-8-8-5,-1 0 0,0 0-1,3 6 6,-14-17-3,1 0 1,-1 0-1,0 0 0,1 0 0,-1 0 0,0 0 0,0 1 0,0-1 0,-1 0 0,1 1 1,0-1-1,-1 0 0,0 1 0,1-1 0,-1 1 0,0-1 0,0 0 0,0 1 1,-1-1-1,1 1 0,-1 0 3,-1 3 6,0-1 0,-1 1 0,0-1 0,0 0 0,0 0 0,-1 0 0,-1 2-6,1-2 20,-1-1 0,1 0 0,-1 0 0,1 0 0,-1 0 0,0-1 0,-1 0 0,1 0 0,0 0 0,-3 0-20,-14 6 101,1-2 1,-2 0-102,17-5 23,-9 2-201,5 0 329,0-1 1,0-1-1,-1 0 1,-5 1-152,14-3-193,-1 0 1,1 0-1,0 0 1,-1 0 0,1 0-1,0 0 1,-1-1 0,1 1-1,0-1 1,0 0 0,0 0-1,0 1 1,-1-1-1,1-1 1,0 1 0,0 0-1,1 0 1,-1-1 0,0 1-1,0-1 1,1 1 0,-2-3 192,-3-5-2853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06T17:15:48.613"/>
    </inkml:context>
    <inkml:brush xml:id="br0">
      <inkml:brushProperty name="width" value="0.05" units="cm"/>
      <inkml:brushProperty name="height" value="0.05" units="cm"/>
    </inkml:brush>
  </inkml:definitions>
  <inkml:trace contextRef="#ctx0" brushRef="#br0">120 46 2505,'0'0'42,"0"-3"480,0 1 1,0-1 0,-1 0 0,1 0 0,-1 1-1,0-1 1,1 0 0,-1 1 0,-1-1 0,1 0 0,0 1-1,-1 0 1,1-1 0,-1 1 0,0 0 0,-1-2-523,3 3 19,-1 1 1,1 0 0,0 0-1,0 0 1,0 0 0,0 0 0,0 0-1,0 0 1,-1 0 0,1 0-1,0 0 1,0 0 0,0 0-1,0 0 1,0 0 0,0 0-1,-1 0 1,1 1 0,0-1 0,0 0-1,0 0 1,0 0 0,0 0-1,0 0 1,0 0 0,-1 0-1,1 0 1,0 0 0,0 0 0,0 0-1,0 1 1,0-1 0,0 0-1,0 0 1,0 0 0,0 0-1,0 0 1,0 0 0,0 1-1,0-1 1,0 0 0,0 0 0,0 0-1,0 0 1,0 0 0,0 0-1,0 1 1,0-1 0,0 0-20,-2 10 184,2-10-181,-3 70 486,1-40-77,0 1-1,-5 17-411,-1-9 702,-3-1 0,-1 0 1,-10 21-703,13-34 284,7-20-227,-12 36 365,13-37-394,0-1 0,1 1-1,-1 0 1,1 0 0,-1-1 0,1 1 0,1 0 0,-1 0 0,1 2-28,0-4 152,-1-5-2735,0 0 624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06T17:15:49.078"/>
    </inkml:context>
    <inkml:brush xml:id="br0">
      <inkml:brushProperty name="width" value="0.05" units="cm"/>
      <inkml:brushProperty name="height" value="0.05" units="cm"/>
    </inkml:brush>
  </inkml:definitions>
  <inkml:trace contextRef="#ctx0" brushRef="#br0">70 0 1368,'0'0'1071,"4"1"341,-4-1-1140,0 1-1,1-1 1,-1 0-1,0 1 1,0-1-1,1 1 1,-1-1-1,0 1 1,0-1-1,0 0 1,0 1-1,1-1 1,-1 1-1,0-1 1,0 1-1,0-1 1,0 1-1,0-1 1,0 1-1,-1-1 1,1 1-272,-2 26 759,-2 0 0,-1 0 0,-5 13-759,0 1 874,0 17-874,-5 59 938,11-94-781,0-4 56,0-1-1,1 16-212,-2 37 420,5-65-375,1-1 0,0 1-1,0 0 1,0 0 0,1-1-1,-1 1 1,1-1 0,1 1-1,-1-1 1,1 0 0,0 0-1,0 0 1,0 0-1,1 0 1,0-1 0,0 1-1,0-1 1,0 0 0,1-1-1,-1 1 1,2 0-45,-2-2 50,-1-1 0,1 0-1,-1 0 1,1 0 0,0 0 0,-1-1-1,1 1 1,0-1 0,-1 0 0,1 0 0,0 0-1,3-1-49,-2 0 65,1 0-1,0 0 0,-1-1 0,1 1 0,-1-1 1,0 0-1,5-3-64,-4 2 35,-1 0 0,0-1 0,0 1 1,-1-1-1,1 0 0,-1 0 0,0-1 0,0 1 1,0-1-1,-1 0 0,1 0 0,-1 0 0,0 0 1,-1 0-1,1-1 0,-1 1 0,0-1 0,-1 0-35,2-6 26,0-1 0,-1 0-1,-1 0 1,0 0 0,-1 1-1,0-1 1,-1 0 0,-2-8-26,3 20 0,0 0 0,0 0 0,-1 1 0,1-1 0,-1 0 0,1 0 0,-1 0 0,1 0 0,-1 1 0,1-1 0,-1 0 0,0 1 0,1-1 0,-1 0 0,0 1 0,0-1 0,1 1 0,-1-1 0,0 1 1,0-1-1,0 1 0,0 0 0,0-1 0,0 1 0,0 0 0,0 0 0,1 0 0,-1 0 0,0 0 0,0 0 0,0 0 0,0 0 0,0 0 0,-6 0-11,0 1-1,1 0 1,-1 0-1,-3 2 12,6-2-3,-117 35-39,114-34-232,-1 1 0,1 0 0,0 1 0,-4 2 274,9-5-299,0 0-238,2 0-2809,1-1 264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06T17:15:50.790"/>
    </inkml:context>
    <inkml:brush xml:id="br0">
      <inkml:brushProperty name="width" value="0.05" units="cm"/>
      <inkml:brushProperty name="height" value="0.05" units="cm"/>
    </inkml:brush>
  </inkml:definitions>
  <inkml:trace contextRef="#ctx0" brushRef="#br0">200 292 336,'-10'-46'3844,"-5"-6"-3844,8 19 3360,7 31-3159,0 1 1,0-1-1,0 0 0,0 1 1,0-1-1,0 1 1,0-1-1,0 1 0,1-1 1,-1 1-1,0-1 1,1 1-1,0-1 0,-1 1 1,1-1-1,0 1 1,0 0-1,0-1-201,-1 2 16,0 0 0,0 0 0,0 0 0,0 0 0,0 0 0,0 0 0,0 0 0,0 0 0,0 0 0,0 0 1,0 0-1,0 0 0,1 0 0,-1 0 0,0 0 0,0 0 0,0 0 0,0 0 0,0 0 0,0 0 0,0 0 0,0 0 0,0 0 0,0 0 0,0 0 0,0 0 0,0 0 0,1 0 0,-1 0 0,0 0 0,0 0 0,0 0 0,0 0 0,0 0 1,0 0-1,0 0 0,0 0 0,0 1 0,0-1 0,0 0 0,0 0 0,0 0 0,0 0 0,0 0 0,0 0 0,0 0 0,0 0 0,0 0 0,0 0 0,0 0 0,0 0 0,0 0 0,0 1 0,0-1 0,0 0 0,0 0 0,0 0 0,0 0 1,0 0-1,0 0 0,0 0-16,0 10 352,-2 8 23,-1 0-1,-5 15-374,6-27 48,-6 26 529,-2 0 0,-12 24-577,0-10 1153,-2 0 0,-23 30-1153,44-72 33,1 0 0,0 0 0,0 0 0,0 0 0,1 0 1,-1 0-1,1 0 0,0 0 0,0 1 0,1-1 0,-1 4-33,-5 5 484,3-8-1203,2-5-3679,9-7 841,26-12-649</inkml:trace>
  <inkml:trace contextRef="#ctx0" brushRef="#br0" timeOffset="699.483">488 1 1832,'-29'4'2518,"17"-2"-1493,-1 0 0,1 1-1,0 0 1,-1 0 0,-3 3-1025,13-4 122,1 0 0,-1 0 0,1 0 0,0 0 0,-1 1 0,1-1 0,0 0-1,0 1 1,1 0 0,-1-1 0,0 1 0,1 0 0,0 0 0,0 0 0,-1 1-122,-5 11 395,3-7-221,0 1 0,0-1 0,1 1-1,0-1 1,0 1 0,1 0-1,1 0 1,-1 1 0,1-1-1,1 0 1,0 0 0,0 0-1,1 2-173,0-4 53,0 0-1,1-1 0,0 1 0,0-1 0,0 0 0,1 1 0,0-1 1,0 0-1,1 0 0,-1-1 0,1 1 0,1-1 0,-1 0 1,1 0-1,0 0 0,0-1 0,0 1 0,3 0-52,109 86 442,-93-74-159,-17-12-225,0 0-1,0 0 0,-1 1 0,6 5-57,-10-8 6,0-1 0,0 1 0,0 0 0,0 0 0,-1 0 0,1 0 0,-1 0 1,0 0-1,0 0 0,0 1 0,0-1 0,0 0 0,-1 1 0,0 2-6,0-3 14,0 0-1,0 1 1,-1-1-1,0 0 1,1 0 0,-1 0-1,0 0 1,-1 0-1,1 0 1,-1 0-1,1 0 1,-1 0 0,0 0-1,0 0-13,-6 7 115,0-1 0,-9 9-115,10-11 65,-1 0 0,0-1-1,0 0 1,-1 0 0,0-1-1,0 0 1,0-1 0,0 0 0,-10 3-65,5-3 82,0-1 1,0 0-1,-1-1 1,1-1-1,0 0 1,-10-1-83,19 0 27,0-1 0,0 1 0,0-1 1,0-1-1,0 1 0,0-1 0,0 1 0,1-1 1,-1-1-1,1 1 0,-1-1 0,1 1 0,0-1 1,0-1-1,0 1 0,0 0 0,1-1 1,-1 0-1,-1-2-27,4 3 5,-1 0 1,0 1-1,0-1 0,1 0 1,0 0-1,-1 0 1,1-1-1,0 1 0,1 0 1,-1 0-1,1-1 1,-1 1-1,1 0 0,0-1 1,0 1-1,0 0 0,1-1 1,-1 1-1,1 0 1,0 0-1,0-1 0,0 1 1,0 0-1,0 0 1,1 0-1,-1 0 0,1 0 1,0 1-1,2-4-5,14-14-22,1 1-1,0 0 0,2 2 1,16-12 22,-11 9 6,-1-1 1,-1 0-1,2-5-6,-19 18 7,0-1-1,-1 1 1,1-1-1,-2 0 1,1-1 0,-2 1-1,1-1 1,-1 0-1,-1 0 1,1 0 0,-1-6-7,0 2 12,-1 1 1,0-1-1,-2 0 1,1 0 0,-2 1-1,0-1 1,0 0-1,-1 1 1,-1-1 0,-1 1-1,0-3-12,-4 2 307,1 3-1383,6 5-4377,1 4 2432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06T17:15:54.549"/>
    </inkml:context>
    <inkml:brush xml:id="br0">
      <inkml:brushProperty name="width" value="0.05" units="cm"/>
      <inkml:brushProperty name="height" value="0.05" units="cm"/>
    </inkml:brush>
  </inkml:definitions>
  <inkml:trace contextRef="#ctx0" brushRef="#br0">234 1 1608,'-54'40'1519,"48"-36"866,7-8-563,0 3-1612,0 0 1,0 0-1,0 0 0,0 0 0,0 1 1,0-1-1,0 0 0,0 1 1,1-1-1,-1 0 0,1 0-210,83-14 3325,-84 15-3303,0 0 0,1 0-1,-1 0 1,0 0 0,0 1-1,0-1 1,0 0 0,0 0 0,0 1-1,0-1 1,0 1 0,0-1 0,0 1-1,0-1 1,0 1 0,0-1-1,0 1 1,0 0 0,0 0 0,0-1-1,-1 1 1,1 0 0,0 0 0,0 1-22,2 3 13,0 0 1,0 1 0,0 0-1,1 4-13,0-1 12,-1-2-3,0 1-1,0 0 1,-1 0-1,0 0 1,0 1-9,-2-5 5,1-1 0,-1 1 0,0-1 0,0 1 0,0-1 0,-1 1 0,1-1 0,-1 1 1,0-1-1,0 1 0,0-1 0,0 0 0,-1 0 0,1 1 0,-1-1 0,0 0-5,-59 73 134,38-46-84,-2-1 1,0-1 0,-10 6-51,7-8 75,0-2 1,-1-2-1,-30 19-75,56-39-25,-2 0 705,7-9-180,2 3-494,-1 0 0,1 0 0,0 1 0,0-1 0,0 1-1,0 0 1,0 0 0,2 0-6,1-2 28,-4 3 3,0-1-1,0 1 1,0 0-1,1 0 1,-1 0-1,1 1 1,-1-1-1,1 1 1,0 0 0,-1 0-1,1 0 1,0 1-1,0-1 1,0 1-1,0 0 1,0 0 0,0 0-1,-1 0 1,1 1-1,0 0 1,0 0-1,0 0 1,-1 0-1,1 1-30,13 4 50,0 1 0,3 2-50,-17-7 7,0 0 0,0 0 0,0 0-1,-1 0 1,1 0 0,-1 0-1,1 1 1,-1-1 0,0 1 0,0-1-1,0 1 1,0 0 0,1 3-7,2 2 12,-1-2-43,-1 0 0,1 0 0,-1 0 0,0 0 0,-1 0 0,0 1 0,0-1 0,0 1 0,-1 0 0,0-1 0,0 3 31,-3-10-3697,1-1 914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06T17:15:54.925"/>
    </inkml:context>
    <inkml:brush xml:id="br0">
      <inkml:brushProperty name="width" value="0.05" units="cm"/>
      <inkml:brushProperty name="height" value="0.05" units="cm"/>
    </inkml:brush>
  </inkml:definitions>
  <inkml:trace contextRef="#ctx0" brushRef="#br0">61 1 1640,'3'2'6264,"-2"4"-3504,-2 15-2473,-1 0 342,-9 118 1270,8-114-1503,-1 23 405,-2 0 1,-3-1-1,-9 30-801,16-70-205,0-1-1,1 1 0,0 0 1,0 6 205,-1-11-2788,1-2-199</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06T17:15:53.404"/>
    </inkml:context>
    <inkml:brush xml:id="br0">
      <inkml:brushProperty name="width" value="0.05" units="cm"/>
      <inkml:brushProperty name="height" value="0.05" units="cm"/>
    </inkml:brush>
  </inkml:definitions>
  <inkml:trace contextRef="#ctx0" brushRef="#br0">117 58 1400,'-12'36'3060,"22"-55"1299,-8 18-4181,0-1-1,0 1 0,0 0 1,1 0-1,-1 0 0,0 0 1,0 1-1,0-1 1,1 0-1,-1 1 0,1 0-177,3-2 246,34-12 257,-3 2-19,11-1-484,-40 11 311,-1 1 0,0-1 1,0 2-1,6-1-311,-13 8 214,2 24-154,-2 0 0,-2 0 0,-1 8-60,1-27 17,-1-1 0,0 1 0,-1 0-1,0-1 1,-1 0 0,0 0 0,-1 0 0,0 0 0,0-1 0,-1 0 0,-3 2-17,-3 5 36,0-1 1,-2 0-1,0-1 0,0-1 0,-17 12-36,4-6 83,-2-1 1,0-1-1,-7 1-83,29-14 60,-5 3 70,14-8-117,-1 0-1,0 0 0,0-1 1,0 1-1,0 0 0,0 0 1,0 0-1,0 0 1,0 0-1,0 0 0,0 0 1,0 0-1,0-1 0,0 1 1,0 0-1,0 0 0,0 0 1,0 0-1,0 0 1,0 0-1,0 0 0,0 0 1,0-1-1,0 1 0,0 0 1,0 0-1,0 0 1,0 0-1,0 0 0,0 0 1,-1 0-1,1 0 0,0 0 1,0-1-1,0 1 1,0 0-1,0 0 0,0 0 1,0 0-1,0 0 0,0 0 1,0 0-1,-1 0 0,1 0 1,0 0-1,0 0 1,0 0-1,0 0 0,0 0 1,0 0-1,0 0 0,0 0 1,-1 0-1,1 0 1,0 0-1,0 0-12,1-1 1,-1 0 0,1 0 0,0 0 0,0 0 0,0 0 0,0 0 0,0 0 0,0 1 0,0-1 0,0 0 0,0 1 0,0-1 0,0 1 0,0-1 0,1 1 0,0-1-1,4-2 7,5-2-1,-1 0 1,1 0 0,0 1-1,0 0 1,5 0-7,-6 1 4,-5 2-5,-1-1 0,1 1 0,0 1 0,-1-1 0,1 1 0,0-1 0,0 1 0,0 1 0,-1-1 0,1 1 0,0 0 0,0 0 0,-1 0-1,1 1 1,-1-1 0,5 3 1,-1 1-1,1 1 0,-1 0 0,-1 0 0,1 1 0,-1 0 0,3 4 1,5 4 38,-9-11-744,-5-5-2776,-1-1 527</inkml:trace>
  <inkml:trace contextRef="#ctx0" brushRef="#br0" timeOffset="434.522">510 16 2905,'0'1'125,"0"-1"1,0 0-1,0 0 1,0 0-1,0 0 1,0 0 0,0 0-1,0 0 1,0 0-1,0 0 1,0 0-1,0 0 1,0 0 0,0 0-1,0 1 1,0-1-1,0 0 1,0 0-1,1 0 1,-1 0 0,0 0-1,0 0 1,0 0-1,0 0 1,0 0-1,0 0 1,0 0-1,0 0 1,0 0 0,0 0-1,0 0 1,0 0-1,1 0 1,-1 0-1,0 0 1,0 0 0,0 0-1,0 0 1,0 0-1,0 0 1,0 0-1,0 0 1,0 0 0,0 0-1,0 0 1,0 0-1,1 0 1,-1 0-1,0 0 1,0 0-1,0-1 1,0 1 0,0 0-1,0 0 1,0 0-1,0 0 1,0 0-1,0 0 1,0 0 0,0 0-1,0 0 1,0 0-1,0 0 1,0 0-126,0 13 1502,-6 32-1776,4-32 333,-3 20 124,-2 0 0,-2 0-1,-10 25-182,18-56 7,-16 39 159,-2 14-166,15-42 22,1 0 1,0 0 0,1 0 0,0 0 0,1 1-1,0 6-22,1-18 28,0 1-1,0-1 0,1 0 1,-1 0-1,0 1 0,1-1 1,-1 0-1,1 0 0,0 0 1,0 1-1,0-1 0,0 0 0,0 0 1,0 0-1,0-1 0,1 1 1,-1 0-1,1 0 0,0-1 1,-1 1-1,1-1 0,0 1 1,0-1-1,0 0 0,0 0 0,0 0 1,0 0-1,0 0 0,0 0 1,0 0-1,0-1 0,1 1 1,-1-1-1,0 1 0,0-1 1,1 0-1,-1 0 0,1 0-27,7-1 106,0 1 0,0-2 0,0 1 0,-1-1-1,1-1 1,0 0 0,-1 0 0,1-1-106,3-1 57,0 0-1,-1-1 1,0-1 0,0 0 0,-1-1-1,0 0 1,0 0 0,0-2-57,-6 5 21,0 0 1,-1-1 0,0 0-1,0 1 1,0-1-1,-1 0 1,0-1-1,0 1 1,0-1-1,-1 1 1,0-1-1,0 0 1,-1 0 0,0 0-1,0 0 1,0-6-22,-1-3 20,0-1 0,-2 0 0,0 0 0,0 1 0,-2-1 0,-3-9-20,4 16-6,0 0 0,-1 1-1,0-1 1,-1 1 0,0 0 0,0 1 0,-1-1-1,0 1 1,-1 0 0,0 1 0,-5-5 6,2 4-329,-1 1 0,0 0 1,0 0-1,-1 1 1,-10-4 328,-10-4-4032,19 7 1088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06T17:15:57.600"/>
    </inkml:context>
    <inkml:brush xml:id="br0">
      <inkml:brushProperty name="width" value="0.05" units="cm"/>
      <inkml:brushProperty name="height" value="0.05" units="cm"/>
    </inkml:brush>
  </inkml:definitions>
  <inkml:trace contextRef="#ctx0" brushRef="#br0">103 170 1904,'-7'-4'715,"1"-1"0,0 0 0,0 0 0,0 0 0,0-1 0,1 0 0,-1-1-715,6 7 116,0-1-1,0 0 0,0 1 0,0-1 0,0 1 0,1-1 0,-1 1 0,0-1 0,0 1 0,0-1 0,1 1 0,-1 0 1,0-1-1,0 1 0,1-1 0,-1 1 0,1 0 0,-1-1 0,0 1 0,1-1 0,-1 1 0,1 0 0,-1 0 0,0-1 1,1 1-1,-1 0 0,1 0 0,-1 0 0,1-1 0,-1 1 0,1 0-115,4-3 211,18-10 350,17-9-561,-19 11 193,0-1-1,11-9-192,-26 17 52,0 1 0,0-1-1,1 1 1,-1 0-1,1 0 1,0 1-1,-1-1 1,1 2 0,0-1-1,0 1 1,0 0-1,7 0-51,-9 0 38,-4 1-38,-1 0 0,0 0 0,0 0 0,1 0-1,-1-1 1,0 1 0,0 0 0,1 0 0,-1 0 0,0 0 0,0 0-1,1 0 1,-1 0 0,0 0 0,1 0 0,-1 0 0,0 0 0,0 0-1,1 0 1,-1 0 0,0 1 0,0-1 0,1 0 0,-1 0 0,0 0 0,0 0-1,1 0 1,-1 1 0,0-1 0,0 0 0,0 0 0,1 0 0,-1 1-1,0-1 1,0 0 0,0 0 0,0 0 0,1 1 0,-1-1 0,0 0-1,0 1 1,0-1 0,0 0 0,0 0 0,0 1 0,0-1 0,0 0-1,0 0 1,0 1 0,0-1 0,0 0 0,0 1 0,4 29-3,-2 1 1,-2 0-1,-1 7 3,1-25 8,-2-1 1,0 0-1,0 0 1,-1 0-1,-3 10-8,0-4 15,1-4 11,0 0 0,-1 0 0,-1 0 0,0-1-1,-1 0 1,-5 6-26,-2 1 73,0-1 0,-2-1 0,-10 10-73,-25 13 144,20-16-60,-39 35 208,63-52-194,2-2 126,6-6-217,0 0 0,0 0-1,0 0 1,0 0 0,0 0-1,-1 0 1,1 0 0,0 0-1,0 0 1,0 0 0,0 0-1,0 0 1,-1 0 0,1 0-1,0 0 1,0 0 0,0 0-1,0 0 1,-1 0 0,1 0-1,0 0 1,0 0 0,0 0-1,0 0 1,0 0 0,0 0 0,-1 0-1,1 0 1,0-1 0,0 1-1,0 0 1,0 0 0,0 0-1,0 0 1,0 0 0,-1 0-7,2-1 24,-1 0 0,0 0 1,1 0-1,-1 0 0,1 0 1,-1 0-1,1 0 1,-1 0-1,1 1 0,-1-1 1,1 0-1,0 0 0,0 1 1,-1-1-1,2 0-24,1-2 69,10-24 153,16 3-234,-26 22 4,-1 0 1,1 0 0,0 0-1,-1 1 1,1-1-1,0 1 1,0-1 0,0 1-1,0 0 1,0 0-1,1 0 1,-1 1 0,0-1-1,0 1 1,0 0-1,3 0 8,8 0-41,1 1 0,-1 0-1,1 1 42,-9-1-11,5 0-6,-1 2 0,1-1 0,-1 2 0,0-1 0,0 1-1,0 1 1,-1-1 0,0 2 0,0-1 0,0 1 0,0 1 0,-1 0-1,0 0 1,3 4 17,-9-9 4,-1 0-1,1 0 0,-1 0 0,1 0 0,-1 0 0,0 0 1,0 0-1,0 1 0,0-1 0,0 0-3,3 8 4,-6-12-2850,0 1 558</inkml:trace>
  <inkml:trace contextRef="#ctx0" brushRef="#br0" timeOffset="731.554">432 91 3897,'9'-13'4854,"8"3"-4268,-3 3-205,28-17-13,-31 17-289,0 0 0,12-3-79,-19 8 53,0 1 0,0 0 0,0 0 1,0 0-1,0 1 0,0-1 0,0 1 1,0 0-1,0 0 0,0 0 0,0 1 1,0 0-1,0-1 0,0 1 0,0 1 1,3 0-54,18 4 425,-20-5-274,1-1 0,-1 1 0,0 0 0,0 1 0,0-1 0,0 1 0,4 2-151,-7-3 30,-1 0 0,1 0 0,0 0-1,-1 0 1,1 1 0,-1-1 0,1 1 0,-1-1-1,0 1 1,0 0 0,0-1 0,0 1 0,0 0 0,0 0-1,0 0 1,0 0 0,-1 0 0,1 0 0,-1 0-1,0 0 1,1 1-30,-1 7 56,0 0 0,-1 0-1,0 0 1,-1 0 0,0 0-1,-1-1 1,0 1 0,0-1 0,-2 4-56,1-5 52,0 1-1,-1-1 1,0-1 0,0 1 0,0-1 0,-4 4-52,-8 10 91,13-17-59,0 1 0,0-1 0,0 0 0,-1 0 0,0 1-32,-12 9 132,16-13-122,1 0-1,-1-1 1,1 1-1,0-1 0,-1 1 1,0-1-1,1 0 1,-1 1-1,1-1 0,-1 1 1,1-1-1,-1 0 0,0 1 1,1-1-1,-1 0 1,0 0-1,1 0 0,-1 1 1,0-1-1,1 0 1,-1 0-1,0 0 0,1 0 1,-1 0-1,0 0-9,0 0 63,1 0-6,0 0-2,0 0-6,0 0-3,0 0-13,0 0-8,9 2 22,0 2-53,-7-2-8,1-1 0,0 0-1,0 1 1,0 0 0,-1 0-1,1 0 1,-1 0 0,1 0-1,1 2 15,0 1-9,0 1 0,-1-1 0,0 1 1,0-1-1,0 1 0,-1 0 0,1 0 0,-1 0 0,-1 1 0,1 0 9,-2-3 44,1 0 0,-1 0 0,0 0 0,0 0 0,0 1 0,-1-1 1,1 0-1,-1 0 0,0 0 0,0 0 0,0-1 0,-1 1 0,1 0 0,-1 0 0,0-1 0,0 1 0,-1-1-44,0 1 83,-1 1 0,0-2 1,0 1-1,-1 0 0,1-1 0,-1 0 0,0 0 0,0 0 0,0-1 0,0 0 0,-2 1-83,3-1 21,-18 8 239,-21 6-260,37-14 17,1-1 0,0 0-1,-1 0 1,1-1 0,-1 1-1,1-1 1,-1-1 0,1 1-1,-1-1 1,1 0 0,-1 0-1,1 0 1,-1-1 0,1 0-1,0 0 1,0 0 0,0 0-1,0-1 1,1 0 0,-2-1-17,-14-13-560,19 17 361,1-1 0,-1 0 0,1 1 0,-1-1 0,1 0 1,-1 1-1,1-1 0,-1 0 0,1 1 0,0-1 0,-1 0 0,1 0 0,0 0 0,-1 1 0,1-1 0,0 0 0,0 0 0,0 0 0,0 1 0,0-1 0,0 0 0,0 0 0,0 0 0,0 0 0,0 1 0,1-1 0,-1 0 0,0 0 0,1 0 199,5-5-3388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06T17:16:00.216"/>
    </inkml:context>
    <inkml:brush xml:id="br0">
      <inkml:brushProperty name="width" value="0.05" units="cm"/>
      <inkml:brushProperty name="height" value="0.05" units="cm"/>
    </inkml:brush>
  </inkml:definitions>
  <inkml:trace contextRef="#ctx0" brushRef="#br0">64 142 1432,'-15'-31'2198,"-4"-16"-2198,18 46 115,0-1 0,1 1 0,-1-1 0,1 1 0,0-1 0,-1 1 0,1-1 0,0 1 0,0-1 0,0 1 0,0-1 0,0 0 0,1 1 0,-1-1-1,0 1 1,1-1 0,-1 1 0,1-1 0,-1 1 0,1 0 0,0-1 0,-1 1 0,1 0 0,0-1-115,2 0 254,-1 0 0,0 1 0,0-1-1,0 1 1,1-1 0,-1 1 0,1 0 0,-1 0 0,4-1-254,5-2 883,4-3 38,-15 7-875,1 0-1,-1 0 1,1 0-1,0 0 1,-1-1 0,1 1-1,0 0 1,-1 0-1,1 0 1,0 0 0,-1 1-1,1-1 1,-1 0-1,1 0 1,0 0 0,-1 0-1,1 1 1,-1-1-1,1 0 1,0 1 0,-1-1-1,1 1-45,-1-1 44,1 1 0,-1 0 0,0 0 0,0 0 0,0 0-1,0-1 1,0 1 0,0 0 0,0 0 0,0 0 0,0 0 0,0-1 0,0 1-1,0 0-43,-1 6 92,2 44 190,-1-25-66,0 0 1,-2 0 0,-4 18-217,-11 51 1469,-5-2 1,-8 14-1470,29-100-39,-7 16 384,8-22-404,0 0 0,0-1 0,-1 1 0,1 0 0,0 0 0,-1-1 0,1 1 0,-1-1 0,1 1 0,-1 0 0,1-1 0,-1 1 0,1-1 0,-1 1 0,0-1 0,1 1 0,-1-1 0,0 0 0,1 1 0,-1-1 0,0 0 0,0 0 0,1 1 0,-1-1 0,0 0 59,0-1-2718,1-1-91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06T17:15:33.283"/>
    </inkml:context>
    <inkml:brush xml:id="br0">
      <inkml:brushProperty name="width" value="0.05" units="cm"/>
      <inkml:brushProperty name="height" value="0.05" units="cm"/>
    </inkml:brush>
  </inkml:definitions>
  <inkml:trace contextRef="#ctx0" brushRef="#br0">132 1 3281,'0'0'292,"0"1"0,0 0 0,0 0 1,0-1-1,0 1 0,0 0 0,0-1 1,0 1-1,0 0 0,-1-1 0,1 1 1,0 0-1,0-1 0,-1 1 0,1 0 1,0-1-1,-1 1 0,1-1 0,-1 1-292,-7 21 2473,-5 30-1663,-24 93 920,16-67 1405,-25 53-3135,46-130-85,-1 0 0,1-1 0,0 1 1,0 0-1,-1 0 0,1 0 0,0-1 0,0 1 0,0 0 1,0 0-1,0 0 0,0-1 0,0 1 0,0 0 0,0 0 0,0 0 1,1-1-1,-1 1 0,0 0 0,1 0 0,-1 0 0,0-1 1,1 1-1,-1 0 0,1-1 0,-1 1 0,1 0 0,-1-1 1,1 1-1,-1-1 0,1 1 0,0-1 0,-1 1 0,1-1 0,0 1 1,-1-1-1,1 0 0,0 1 0,0-1 0,0 0 0,-1 0 1,2 1 84,11 5-2792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06T17:16:00.867"/>
    </inkml:context>
    <inkml:brush xml:id="br0">
      <inkml:brushProperty name="width" value="0.05" units="cm"/>
      <inkml:brushProperty name="height" value="0.05" units="cm"/>
    </inkml:brush>
  </inkml:definitions>
  <inkml:trace contextRef="#ctx0" brushRef="#br0">172 28 2465,'-4'-1'552,"0"0"1,1 1 0,-1 0-1,0 0 1,0 0 0,0 0-1,1 0 1,-1 1 0,0 0-1,0 0 1,-2 1-553,-41 15 2081,46-17-1949,-2 2-36,0 0 0,0-1 0,0 1 0,1 0 0,-1 0 0,1 1-1,-1-1 1,1 0 0,0 1 0,0 0 0,0-1 0,0 1 0,0 0 0,1 0 0,-1 0 0,1 0 0,0 0 0,0 0 0,0 1 0,0-1-1,1 0 1,-1 0 0,1 1 0,0-1 0,0 2-96,0 7 145,0 1-1,1 0 1,0-1 0,1 1-1,1-1 1,0 2-145,1-3 31,0 0-1,0 0 1,1-1 0,0 1-1,1-1 1,0 0-1,0-1 1,1 0 0,5 6-31,1-2 96,0 0 1,0 0 0,2-2-1,-1 0 1,12 6-97,-13-8 68,1 0 0,-1 1 0,2 3-68,-12-10 5,0-1-1,0 1 1,0 0 0,0 1-1,-1-1 1,0 0 0,1 1-1,-1 0 1,0-1 0,-1 1-1,1 0 1,-1 0 0,1 0-1,-1 3-4,-1-5 6,0 1 0,0-1-1,0 0 1,0 0 0,-1 0 0,1 0-1,-1 0 1,1 0 0,-1 0-1,0 0 1,0 0 0,0 0 0,0 0-1,0-1 1,-1 2-6,-5 9 49,5-7-21,-1 0 1,0 1-1,-1-1 1,1-1-1,-1 1 1,0-1-1,0 1 1,-1-1-1,1 0 1,-1 0-1,0-1 1,0 0-1,0 0 1,0 0-1,-4 1-28,-4 2 53,0-2 0,-1 0 0,1 0 0,-1-1-1,1-1 1,-3 0-53,11-1 34,1-1-1,-1 0 1,0 0-1,0 0 1,1-1 0,-1 1-1,1-1 1,-1 0-1,0-1 1,1 1 0,0-1-1,-1 0 1,1 0-1,0 0 1,-1-1-34,3 2 17,0-1 0,0 0-1,0 0 1,0 1 0,0-1 0,0 0 0,1-1 0,-1 1-1,1 0 1,-1 0 0,1-1 0,0 1 0,0-1 0,0 1-1,0-1 1,0 1 0,1-1 0,-1 0 0,1 1 0,0-1-1,0 0 1,0 0 0,0 1 0,0-1 0,0 0 0,1-2-17,2-4 5,-1-1 0,2 0 0,-1 1 0,1-1 0,1 1 0,0 0 0,0 1 0,1-2-5,16-20-31,15-15 31,-30 36 4,26-29 51,-4 5 175,4-9-230,-25 32 60,-1 0-1,-1-1 0,0 0 0,-1 0 0,0 0 0,2-7-59,6-43 245,-7 34-134,-4 16-60,0 1 0,-1-1-1,0 0 1,-1-3-51,0 13 8,0-1 0,0 1 1,0-1-1,1 1 0,-1-1 0,0 1 0,1 0 1,-1-1-1,1 1 0,0 0 0,-1-1 1,1 1-1,0 0-8,0 0-70,-1 0 1,1 0 0,-1 0-1,1 0 1,-1 0 0,1 0-1,-1 0 1,0 0-1,0 0 1,1 0 0,-1 0-1,0-1 70,-3-2-4315,1 4 1082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06T17:16:09.518"/>
    </inkml:context>
    <inkml:brush xml:id="br0">
      <inkml:brushProperty name="width" value="0.05" units="cm"/>
      <inkml:brushProperty name="height" value="0.05" units="cm"/>
    </inkml:brush>
  </inkml:definitions>
  <inkml:trace contextRef="#ctx0" brushRef="#br0">0 97 1912,'2'-4'840,"1"0"0,-1 1 0,1-1-1,0 1 1,0-1 0,0 1 0,0 0 0,0 0-1,1 0 1,1-1-840,9-8 2603,-10 7-1598,7-7 36,-10 12-1014,-1-1 1,0 1-1,0 0 1,1 0-1,-1-1 1,0 1-1,0 0 1,1 0-1,-1 0 1,0 0-1,1-1 0,-1 1 1,0 0-1,1 0 1,-1 0-1,0 0 1,1 0-1,-1 0 1,0 0-1,1 0 1,-1 0-1,0 0 1,1 0-1,-1 0 1,0 0-1,1 0 0,-1 0 1,0 0-1,1 0 1,-1 0-1,0 1 1,1-1-1,-1 0 1,0 0-28,1 1 21,0 0 1,-1 0 0,1 0-1,-1 0 1,0-1-1,1 1 1,-1 0 0,0 0-1,1 0 1,-1 0-1,0 0 1,0 0 0,0 0-1,0 0 1,0 1-22,1 4 72,1 8 17,-1 0 0,0 0 1,-1 0-1,-1 2-89,1 3 68,-2-2 44,1 0 0,-2 0-1,-1-1 1,0 1-1,-1-1 1,0 0 0,-4 6-112,6-13 60,1 0 1,0 0-1,1 0 0,-1 0 1,2 1-1,0-1 1,0 8-61,0-7 29,0 1 0,0-1 0,-2 1 0,0 6-29,-1-8 34,0 0 0,0 0 0,0 0 1,-2 0-35,4-7 9,0 1 45,0 0-1,-1 1 1,2-1-1,-1 0 1,0 1-1,1-1 1,-1 0-1,1 1 1,0 0-54,0-4 31,0 0 1,0 0 0,0 0-1,0 1 1,0-1 0,0 0-1,0 0 1,0 0 0,0 1-1,0-1 1,0 0 0,0 0 0,0 0-1,0 1 1,0-1 0,0 0-1,0 0 1,-1 0 0,1 0-1,0 1 1,0-1 0,0 0-1,0 0 1,0 0 0,0 0-1,-1 0 1,1 0 0,0 1-1,0-1 1,0 0 0,0 0 0,0 0-1,-1 0 1,1 0 0,0 0-1,0 0 1,0 0 0,-1 0-1,1 0 1,0 0 0,0 0-1,0 0 1,-1 0 0,1 0-1,0 0 1,0 0 0,0 0-1,0 0 1,-1 0 0,1 0-1,0 0 1,0 0 0,0 0 0,-1 0-1,1 0-31,0-1 14,0 1 0,-1 0 0,1-1 0,0 1-1,0 0 1,-1-1 0,1 1 0,0-1 0,0 1 0,0 0-1,0-1 1,0 1 0,0-1 0,-1 1 0,1 0 0,0-1-1,0 1 1,0-1 0,0 1 0,0-1 0,0 1 0,1 0 0,-1-1-1,0 1 1,0-1 0,0 1 0,0 0 0,0-1 0,1 1-1,-1-1 1,0 1 0,0 0 0,1-1 0,-1 1 0,0 0-1,0-1 1,1 1 0,-1 0-14,21-31 37,-2 0-1,6-16-36,-23 42 3,0 1 0,0 0 0,0-1 0,-1 0 0,1 1 0,-1-1-1,0 0 1,-1 0 0,1 0 0,-1 0 0,0 0 0,0 1-1,0-1 1,-1-1-3,0-7 6,1-26-15,2 0-1,1 0 1,3 0-1,3-12 10,-8 46-2,0 1 0,0-1 0,0 1-1,0 0 1,1 0 0,0-1-1,0 1 1,0 0 0,0 1 0,0-1-1,1 0 1,0 1 0,0-1-1,2-1 3,-5 5 18,0-1 0,0 1-1,1 0 1,-1-1 0,0 1-1,0-1 1,0 1 0,0 0-1,0-1 1,0 1 0,0-1-1,0 1 1,0-1 0,0 1-1,0 0 1,0-1 0,0 1-1,0-1 1,0 1 0,0 0-1,0-1 1,0 1 0,0-1-1,-1 1 1,1 0 0,0-1-1,0 1 1,-1 0 0,1-1-1,0 1 1,0 0 0,-1-1-1,1 1-17,-7-7-1192,0 2-5628,6 4 2751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06T17:16:02.148"/>
    </inkml:context>
    <inkml:brush xml:id="br0">
      <inkml:brushProperty name="width" value="0.05" units="cm"/>
      <inkml:brushProperty name="height" value="0.05" units="cm"/>
    </inkml:brush>
  </inkml:definitions>
  <inkml:trace contextRef="#ctx0" brushRef="#br0">167 17 592,'5'0'3587,"5"0"2122,-4 3-3775,-6-2-1905,1 0 1,0 0-1,-1 0 1,1 0-1,-1 0 0,1 0 1,-1 0-1,0 0 0,0 0 1,1 0-1,-1 0 0,0 1 1,0-1-1,0 0 1,0 1-30,2 19 164,-1 0 0,-1 0 1,-2 4-165,2-13 60,-2 7 73,0-1-1,-2 1 1,0 0-133,-4 25 174,-13 82 310,10-62 304,10-56-543,-1 1-1,0-1 1,0 0-1,-4 7-244,-1-13-380,0-1-5415,4-1 2061</inkml:trace>
  <inkml:trace contextRef="#ctx0" brushRef="#br0" timeOffset="6143.976">90 24 1032,'-15'39'1538,"13"-30"1024,2-14-1398,0 5-935,-1-1 0,1 0 0,0 0 0,-1 1 1,1-1-1,0 0 0,0 0 0,0 0 0,0 0 0,0 1 0,0-1 0,0 0 0,0 0 0,0 0 1,0 0-1,0 0 0,1 1 0,-1-1 0,0 0 0,1 0 0,-1 1 0,0-1 0,1 0 0,-1 0 1,1 1-1,-1-1 0,1 0 0,0 1-229,20-21 688,-14 14 7,-5 6-665,-2 0-14,1 0 0,-1 1 1,1-1-1,-1 1 0,1-1 0,-1 1 0,1 0 1,-1-1-1,1 1 0,0-1 0,-1 1 0,1 0 1,0 0-1,-1-1 0,1 1 0,0 0 1,-1 0-1,1 0 0,0 0 0,0 0 0,0 0-16,15-4 3108,-14 3-3099,0 1-1,-1-1 1,1 0 0,0 1-1,0 0 1,0-1-1,-1 1 1,1 0-1,0 0 1,0 0-1,0 0 1,0 0-1,0 1 1,-1-1 0,1 0-1,1 1-8,-1 1-4,1-1 1,0 1-1,-1 0 1,0 0-1,1 0 0,-1 1 1,0-1-1,0 0 0,-1 1 1,1-1-1,0 1 1,-1 0-1,1-1 0,-1 1 1,0 0-1,0 0 0,0 0 1,0 0-1,0 2 4,1 8 30,-1 0 0,0 0 0,0 0 0,-2 0-30,1-7 12,1 16 46,0-14-30,-1 0 0,0 0-1,0-1 1,-2 7-28,-11 23 136,10-27-114,0 0 0,0 0 0,-1-1 0,0 0 0,-1 1 0,-4 6-22,-5 4 49,-1 0 0,-3 3-49,-32 37 185,48-57-147,-1 0 1,0-1-1,0 1 1,0-1-1,-1 0 1,1 0-1,0 0 1,-1 0-1,0 0 0,1-1 1,-1 0-1,0 0-38,-13 7 727,17-8-724,0 0 0,0 0 1,-1 0-1,1 0 0,0 0 0,0 0 0,0 0 0,0 0 0,-1 0 0,1 1 1,0-1-1,0 0 0,0 0 0,0 0 0,0 0 0,-1 0 0,1 0 0,0 0 0,0 0 1,0 0-1,0 0 0,-1 0 0,1-1 0,0 1 0,0 0 0,0 0 0,0 0 1,0 0-1,-1 0 0,1 0 0,0 0 0,0 0 0,0 0 0,0 0 0,0-1 1,0 1-1,-1 0 0,1 0 0,0 0 0,0 0 0,0 0 0,0-1 0,0 1 0,0 0 1,0 0-4,0 0-2,0-1 1,0 1 0,0 0 0,0-1 0,0 1 0,0 0 0,0-1 0,1 1 0,-1 0-1,0 0 1,0-1 0,0 1 0,0 0 0,1 0 0,-1-1 0,0 1 0,0 0-1,0 0 1,1-1 0,-1 1 0,0 0 0,1 0 0,-1 0 0,0 0 0,0 0 0,1-1-1,-1 1 1,0 0 0,1 0 1,18-7-43,1 1-1,-1 1 1,1 1-1,0 0 1,1 2 0,-1 0-1,8 1 44,-26 2-5,0-1 0,0 1-1,0-1 1,0 1 0,-1 0-1,1 0 1,0-1 0,0 1-1,0 1 1,-1-1 0,1 0-1,-1 0 1,1 1 0,-1-1-1,1 1 1,-1-1 0,1 2 5,20 29 10,-16-22-16,-5-7 30,1 0 1,-1-1 0,1 1 0,0-1-1,0 1 1,0-1 0,0 0 0,0 0 0,0 0-1,0 0 1,1 0 0,0 0-25,0 1 37,1-1 0,0 0 0,0 0 0,0 0 0,0 0-1,1 0 1,-1-1 0,0 0 0,1 0 0,-1 0 0,1 0 0,-1-1 0,3 0-37,-6 0-31,-1 0 0,0 0 0,0 0 0,1 0 0,-1 0 0,0 0 1,0 0-1,1 0 0,-1-1 0,0 1 0,0 0 0,0 0 0,1 0 0,-1 0 0,0-1 0,0 1 0,0 0 0,0 0 1,1 0-1,-1-1 0,0 1 0,0 0 0,0 0 0,0-1 0,0 1 0,0 0 31,1-1-967,0-2-593</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06T17:20:41.863"/>
    </inkml:context>
    <inkml:brush xml:id="br0">
      <inkml:brushProperty name="width" value="0.05" units="cm"/>
      <inkml:brushProperty name="height" value="0.05" units="cm"/>
    </inkml:brush>
    <inkml:brush xml:id="br1">
      <inkml:brushProperty name="width" value="0.1" units="cm"/>
      <inkml:brushProperty name="height" value="0.1" units="cm"/>
    </inkml:brush>
    <inkml:brush xml:id="br2">
      <inkml:brushProperty name="width" value="0.05" units="cm"/>
      <inkml:brushProperty name="height" value="0.05" units="cm"/>
      <inkml:brushProperty name="color" value="#00A0D7"/>
    </inkml:brush>
    <inkml:brush xml:id="br3">
      <inkml:brushProperty name="width" value="0.2" units="cm"/>
      <inkml:brushProperty name="height" value="0.2" units="cm"/>
      <inkml:brushProperty name="color" value="#00A0D7"/>
    </inkml:brush>
    <inkml:brush xml:id="br4">
      <inkml:brushProperty name="width" value="0.1" units="cm"/>
      <inkml:brushProperty name="height" value="0.1" units="cm"/>
      <inkml:brushProperty name="color" value="#00A0D7"/>
    </inkml:brush>
  </inkml:definitions>
  <inkml:trace contextRef="#ctx0" brushRef="#br0">9746 3635 648,'10'7'6141,"-9"-7"-6015,-1 1 1,1-1-1,-1 0 0,1 0 0,-1 1 1,1-1-1,-1 0 0,1 1 0,-1-1 1,1 0-1,-1 1 0,0-1 0,1 1 1,-1-1-1,0 0 0,1 1 0,-1-1 1,0 1-1,0-1 0,1 1 0,-1-1 1,0 1-1,0-1 0,0 1 1,0 0-1,0-1 0,0 1 0,0-1 1,0 1-1,0-1 0,0 1 0,0-1 1,0 1-1,0-1 0,0 1 0,0-1 1,-1 1-1,1-1 0,0 1 0,0-1 1,-1 1-1,1-1 0,0 1 0,0-1 1,-1 1-1,1-1 0,-1 0 0,1 1-126,-3 4 101,-4 8 43,-1-1 0,0 0 0,-3 3-144,-63 79 282,58-74-105,-1 0 0,-1-1 0,0-1 0,-1-1 0,-1-1 0,-1 0 0,-8 3-177,15-9 81,0 0-1,0 0 1,1 1-1,1 1 1,-10 10-81,4 2 41,-2 2-15,-15 23 30,28-34-3,-14 0 442,21-15-463,0 0 0,-1 0 0,1 0 1,0 0-1,0 0 0,0 0 0,0 0 0,-1 0 1,1 1-1,0-1 0,0 0 0,0 0 0,0 0 1,-1 0-1,1 0 0,0 0 0,0 0 0,0 0 0,0 0 1,-1 0-1,1 0 0,0 0 0,0 0 0,0 0 1,-1 0-1,1-1 0,0 1 0,0 0 0,0 0 1,0 0-1,-1 0 0,1 0 0,0 0 0,0 0 1,0 0-33,0-7 302,6-10-417,-6 16 181,3-5-56,0 0 0,1 0 0,0 0-1,0 0 1,0 1 0,0-1 0,1 1 0,3-3-10,44-45 50,-28 30 65,1 0-1,12-6-114,18-17 249,-43 38-151,-10 7-74,0-1 0,-1 1 0,1 0 0,0 0 0,-1-1-1,1 1 1,-1-1 0,0 0 0,2 0-24,34-42 296,-24 29-277,0 0-1,1 2 0,1-1 0,0 2 1,1 0-1,0 1 0,9-4-18,-20 11 78,0 0-1,-1 0 0,1 0 0,-1 0 1,0-1-1,0 1 0,2-5-77,18-18 241,-13 17-226,-10 7-20,1 1 0,0 0 0,0 0 0,1 1 0,-1-1 0,0 0 0,1 1 0,-1-1 0,2 0 5,-4 2 2,1-1 0,-1 0 0,1 0-1,-1 0 1,1 0 0,-1 0-1,1 0 1,-1 0 0,0 0-1,0 0 1,1 0 0,-1 0-1,0 0 1,0 0 0,0-1-1,0 1 1,0 0 0,0 0-1,-1 0 1,1 0 0,0 0-2,0-4-21,0 5 83,0 0-17,0 0-29,-5 7-52,-23 30 45,-28 31-9,27-39-1275,-15 11 1275,-7 7-2007,5 1 2077,-34 33 3078,58-59-3147,2 0 0,-8 13-1,-25 27 22,51-60-21,-2 2 1,1 0 1,-1 0-1,1 0 0,0 0 1,0 1-1,-1 1-2,3-3 0,-1-1 0,1 1 0,-1-1 0,0 0 0,0 0 1,0 0-1,0 0 0,-1 1 0,0-1-1,1 0 0,0 0 0,0 0 0,0 0 0,0 0 0,1 1 1,-2 1 0,-19 28 17,14-18 11,2-7 87,6-7-108,0 0 0,0 0 0,0 0 0,0 0-1,0 0 1,0 0 0,0 0 0,0 0 0,0 0 0,0 0 0,-1 0 0,1 1 0,0-1 0,0 0 0,0 0 0,0 0 0,0 0 0,0 0 0,0 0 0,0 0 0,0 0 0,-1 0 0,1 0-1,0 0 1,0 0 0,0 0 0,0 0 0,0 0 0,0 0 0,0 0 0,-1 0 0,1 0 0,0 0 0,0 0 0,0 0 0,0-1 0,0 1 0,0 0 0,0 0 0,0 0 0,0 0 0,0 0-1,-1 0 1,1 0 0,0 0 0,0 0 0,0 0-7,0-2 14,0 1 0,0 0 1,0 0-1,-1 0 0,1 0 0,1 0 0,-1-1 0,0 1 0,0 0 0,0 0 0,1 0 1,-1 0-1,0 0 0,1 0 0,-1 0 0,1 0 0,-1 0 0,1 0 0,0 0 0,0-1-14,0-1 248,2-2-673,1-1 1,-1 0-1,1 1 1,1 0-1,-1 0 1,1 0 424,77-73-1567</inkml:trace>
  <inkml:trace contextRef="#ctx0" brushRef="#br0" timeOffset="-79531.3619">8981 4357 536,'0'0'109,"-1"-14"4396,-10 23-2469,11-9-2007,0 0 0,0 0 0,0 0 0,0 0 0,0 0 0,0 0 0,-1 0 0,1 0 0,0 0 1,0 0-1,0 0 0,0 1 0,0-1 0,0 0 0,0 0 0,0 0 0,0 0 0,0 0 0,0 0 1,0 0-1,0 1 0,0-1 0,0 0 0,0 0 0,-1 0 0,1 0 0,0 0 0,0 0 1,1 1-1,-1-1 0,0 0 0,0 0 0,0 0 0,0 0 0,0 0 0,0 0 0,0 0 0,0 1 1,0-1-1,0 0 0,0 0 0,0 0 0,0 0 0,0 0 0,0 0 0,0 0 0,1 0 0,-1 1 1,0-1-1,0 0 0,0 0 0,0 0 0,0 0 0,0 0 0,0 0 0,1 0 0,-1 0-29,0 0 40,0 0 0,1 0-1,-1 0 1,0-1-1,0 1 1,1 0 0,-1 0-1,0 0 1,0 0-1,1-1 1,-1 1 0,0 0-1,0 0 1,0-1-1,1 1 1,-1 0-1,0 0 1,0-1 0,0 1-1,0 0 1,0 0-1,1-1 1,-1 1 0,0 0-1,0-1 1,0 1-1,0 0 1,0-1 0,0 1-1,0 0 1,0 0-1,0-1 1,0 1 0,0 0-1,-1-1-39,2-6 248,-1 4-156,0 0 1,0-1-1,0 1 0,0 0 1,0 0-1,-1 0 0,0-1-92,1 3 4,0 0 0,-1 1 1,1-1-1,0 0 0,-1 1 0,1-1 0,-1 1 0,1-1 0,-1 0 0,1 1 0,-1-1 0,1 1 0,-1-1 0,0 1 0,1 0 0,-1-1 0,1 1 0,-1 0 0,0-1 1,1 1-1,-1 0 0,0 0 0,0 0 0,1-1 0,-1 1 0,0 0 0,0 0 0,1 0 0,-1 0 0,0 0 0,1 0 0,-1 1 0,0-1 0,0 0 0,0 0-4,-4 1-15,-1 0-1,0 1 0,0 0 1,-4 1 15,8-2-5,0 0 1,0 0 0,0 0-1,0 1 1,0-1 0,0 0-1,1 1 1,-1-1 0,0 1-1,1 0 1,-1 0-1,1-1 1,-1 1 0,1 0-1,-1 2 5,0 3-9,0 1 0,0-1 0,0 1 0,1 0 0,0 0 0,0-1 0,1 1 0,1 6 9,-1-12 2,0-2 0,0 1 0,0-1 1,0 0-1,0 1 0,0-1 0,0 0 1,0 0-1,0 1 0,0-1 1,0 0-1,0 1 0,0-1 0,0 0 1,1 0-1,-1 1 0,0-1 1,0 0-1,0 0 0,0 0 0,1 1 1,-1-1-1,0 0 0,0 0 1,1 0-1,-1 0 0,0 1 0,0-1 1,1 0-1,-1 0 0,0 0 1,0 0-1,1 0 0,-1 0 0,0 0 1,1 0-3,1 2 29,0-1 1,0 0 0,0 0 0,0 0-1,0-1 1,0 1 0,0 0-1,0-1 1,0 0 0,1 1 0,-1-1-1,0 0 1,0 0 0,1 0-1,-1 0 1,0-1 0,0 1-1,1 0 1,-1-1 0,0 0 0,0 1-1,0-1 1,0 0 0,0 0-1,0 0 1,0-1 0,0 1 0,0 0-1,-1-1 1,1 1 0,-1-1-1,1 1 1,-1-1 0,1 0 0,-1 0-1,1-1-29,4-8 117,-1-1-1,-1 0 1,0 0-1,0 0 1,-1-1-1,1-9-116,-4 20 6,0 0 0,0 0 0,-1 0 0,1 0 1,0 0-1,-1 0 0,1 0 0,-1 0 0,0 1 0,1-1 0,-1 0 0,0 0 0,0 1 0,0-1 0,0 0 0,0 1 1,-1-1-1,1 1 0,0-1-6,0 1 0,0 0 1,0 0 0,0 0 0,0 1 0,-1-1-1,1 0 1,0 0 0,0 0 0,0 1 0,-1-1-1,1 1 1,0-1 0,-1 1 0,1 0-1,0-1 1,-1 1 0,1 0 0,-1 0 0,1 0-1,0 0 1,-2 0-1,0 1-8,0 0 1,0 1-1,-1-1 1,1 1-1,0 0 0,0 0 1,1 0-1,-1 0 0,0 0 1,1 1-1,-1-1 0,1 1 1,0 0-1,0-1 0,0 1 1,0 0-1,0 0 0,1 0 1,-1 1-1,1-1 0,0 0 1,0 1-1,0 1 8,-2 7-27,1 0-1,1 0 1,0 0 0,0 0-1,1 0 1,1 4 27,-1-14-1,0-1 0,0 1 0,1 0 1,-1 0-1,0 0 0,1 0 0,-1 0 0,1 0 0,0-1 0,-1 1 0,1 0 0,0 0 1,0-1-1,0 1 0,1-1 0,-1 1 0,0-1 0,0 1 0,1-1 0,-1 0 0,1 0 1,-1 0-1,1 1 0,0-1 0,-1-1 0,1 1 0,0 0 0,0 0 0,-1-1 1,1 1-1,0-1 0,0 1 0,0-1 0,0 0 0,0 0 0,0 0 0,0 0 0,1 0 1,0 0 23,0-1 0,0 1-1,0-1 1,0 0-1,0 0 1,0 0-1,0 0 1,0 0 0,0 0-1,-1-1 1,1 0-1,0 1 1,-1-1-1,1 0 1,-1 0 0,0 0-1,0-1 1,0 1-1,0 0 1,0-1-1,0 0 1,-1 1 0,1-1-1,-1 0-22,2-4 140,-2 0 0,1 0 1,-1 0-1,0 0 0,0 0 0,-1 0 0,0-1 0,0 1 1,-1-6-142,0 2 106,-1 0-1,-1 1 0,1-1 0,-2 1 0,1 0 0,-3-4-104,5 13 0,1-1 0,-1 1 0,0 0 1,0-1-1,1 1 0,-1 0 0,0 0 0,0 0 0,0 0 0,0 0 1,-1 0-1,1 0 0,0 0 0,0 1 0,0-1 0,-1 0 1,1 1-1,0-1 0,-1 1 0,1-1 0,-1 1 0,1-1 1,0 1-1,-1 0 0,1 0 0,-1 0 0,1 0 0,-1 0 0,1 0 1,-1 0-1,1 1 0,0-1 0,-1 0 0,0 1 0,-2 1-7,1 0 0,-1 0 0,1 0 0,0 0-1,-1 0 1,1 1 0,0-1 0,1 1 0,-1 0 0,0 0-1,1 0 1,0 1 0,-1-1 0,0 3 7,-17 20-30,12-19 9,1 1 1,1 0-1,0 0 1,0 1 0,0-1-1,1 2 1,-4 7 20,9-15-4,-1-1 0,1 1 0,0 0 0,-1 0 0,1 0-1,0 0 1,0-1 0,0 1 0,0 0 0,1 0 0,-1 0 0,0 0 0,1-1 0,-1 1 0,1 0 0,0 0 0,-1-1 0,1 1 0,0-1 0,0 1 0,0-1 0,0 1 0,1-1-1,-1 1 1,1 0 4,2 2-1,0-1 0,0 1 0,0-1 0,0 0 0,0 0 0,1 0 0,-1-1 0,6 2 1,-8-3 7,0-1-1,1 1 0,-1-1 0,1 0 0,-1 0 0,1 0 1,-1 0-1,1 0 0,-1 0 0,1-1 0,-1 1 0,0-1 1,1 0-1,-1 0 0,0 0 0,3-1-6,-1 0 13,0 0-1,0 0 1,0-1-1,-1 1 1,1-1-1,-1 0 1,1 0-1,0-2-12,2-3 24,-1 1 0,0-1 0,-1-1 0,0 1 0,0 0-1,-1-1 1,0 0 0,-1 0 0,0 0 0,0 0 0,-1 0 0,0 0-1,0-1 1,-1 1 0,0 0 0,-1 0 0,0-1 0,-1 1 0,0-1-24,2 9 4,0 0 0,-1 0 0,1-1 0,-1 1 0,1 0 0,-1 0 1,1 0-1,-1 0 0,0 0 0,1 0 0,-1 0 0,0 0 0,0 0 0,0 0 1,0 0-1,0 0 0,0 0 0,0 1 0,0-1 0,0 0 0,0 0-4,-1 1 4,0-1 0,0 1-1,0-1 1,0 1-1,0 0 1,0 0 0,-1 0-1,1 0 1,0 0-1,0 0 1,0 0 0,-1 1-4,-5 1-7,1 1 0,0-1 0,-1 1 0,1 1 0,0-1 0,-5 5 7,9-7-6,1 1 1,0-1-1,-1 1 0,1 0 1,0 0-1,0-1 1,0 1-1,0 1 1,0-1-1,0 0 1,1 0-1,-1 1 0,1-1 1,-1 1-1,1-1 1,0 1-1,0 0 1,0-1 5,0 4-10,0 0 0,1 0 0,-1 1 1,1-1-1,0 0 0,1 0 0,0 0 0,0 0 1,1 4 9,2 18-16,-3-19 12,1 1 1,0-1 0,0 1 0,2 3 3,-3-11 2,-1 0 0,1 0-1,0 0 1,0 1 0,0-1 0,0 0-1,0-1 1,0 1 0,1 0-1,-1 0 1,1 0 0,-1-1 0,1 1-1,-1-1 1,1 1 0,0-1 0,0 0-1,0 0 1,0 1 0,0-1 0,1 0-2,-1-1 6,-1 0 0,1 0 0,0 0 0,-1 0 0,1-1 0,0 1 0,-1 0 0,1-1 0,0 1 0,-1-1 0,1 0 0,-1 1 0,1-1 0,-1 0 0,1 0 0,-1 0 0,1 0-6,23-21 86,-20 17-66,-1 1-4,-1 0 1,0 0-1,0 0 1,0-1-1,-1 1 1,1-1-1,-1 1 1,0-1-1,0 0 1,-1 0-1,1 0 1,-1 0-1,0 0 1,-1 0-1,1-5-16,-1-7 71,0 0-1,-1 0 1,0 0-1,-2-1-70,2 13 13,0 1 0,0-1-1,0 1 1,0-1 0,-1 1 0,0 0-1,0 0 1,0 0 0,0 0 0,-3-2-13,5 5 0,-1 0-1,0 0 1,0 0 0,1 1 0,-1-1 0,0 0 0,0 0 0,0 1-1,0-1 1,0 1 0,0-1 0,0 1 0,0-1 0,0 1-1,-1-1 1,1 1 0,0 0 0,0 0 0,0 0 0,0 0-1,0 0 1,-1 0 0,1 0 0,0 0 0,0 0 0,0 0 0,0 0-1,-1 1 1,1-1 0,0 1 0,0-1 0,0 1 0,0-1-1,0 1 1,0-1 0,0 1 0,0 0 0,0 0 0,1-1-1,-2 2 1,-2 2-12,0-1-1,1 1 1,-1 0-1,1 1 0,0-1 1,0 0-1,0 1 1,0 0-1,1 0 1,0 0-1,0 0 0,0 0 1,0 4 12,-1 6-29,1 0 1,1 0-1,0 1 1,1 6 28,0-19-3,0 0 1,1 0-1,-1 0 0,1 0 0,0-1 1,-1 1-1,1 0 0,1 0 0,0 1 3,-2-3 1,1 0 0,-1 0 0,1 0 0,-1 0 0,1 0 0,-1 0 0,1-1 0,0 1 0,0 0 0,-1 0 0,1-1 0,0 1 0,0-1 0,0 1 0,0-1 0,0 1 0,-1-1 0,1 1 0,0-1 0,0 0 0,0 1 0,0-1 0,0 0 0,0 0 0,0 0 0,0 0 0,1 0 0,-1 0-1,6-2 17,0 0-1,0 0 1,0-1 0,-1 0 0,1 0 0,-1-1 0,0 1-1,0-1 1,5-5-17,-4 4 14,-2 1 1,-1 0-1,0 1 1,0-2-1,0 1 1,-1 0 0,1-1-1,-1 0 1,0 1-1,0-1 1,-1-1-1,1 1 1,-1 0 0,0 0-1,-1-1 1,1 1-1,-1-1 1,0 0 0,-1 1-1,1-1 1,-1 0-1,0 0 1,0 1-1,-1-1 1,0 0 0,0 1-1,0-1 1,-1 1-1,0-1 1,0 1 0,-2-4-15,4 8 0,0 1 0,0-1 1,0 0-1,-1 1 1,1-1-1,0 1 1,-1-1-1,1 0 0,0 1 1,-1-1-1,1 1 1,-1-1-1,1 1 0,-1-1 1,1 1-1,-1 0 1,1-1-1,-1 1 1,0 0-1,1-1 0,-1 1 1,1 0-1,-1 0 1,0-1-1,1 1 1,-1 0-1,0 0 0,1 0 1,-1 0-1,0 0 1,1 0-1,-1 0 1,0 0-1,1 0 0,-1 0 1,0 0-1,1 1 1,-1-1-1,1 0 1,-1 0-1,0 1 0,1-1 1,-1 0-1,1 1 1,-1-1-1,1 0 1,-1 1-1,0 0 0,-3 3-8,-1 0 0,1 1 0,0-1 1,0 1-1,-1 2 8,0 0-8,-24 27-19,16-19 24,0 0 1,1 2-1,-5 8 3,16-24 0,0 1 0,1-1 0,-1 1 0,1-1 0,-1 0 1,1 1-1,-1-1 0,1 1 0,0-1 0,0 1 0,0-1 0,0 1 0,0-1 0,0 1 0,0 3-33,5-7-420,12-4-509</inkml:trace>
  <inkml:trace contextRef="#ctx0" brushRef="#br0" timeOffset="-84759.9059">7860 3030 664,'-1'0'351,"-18"-9"1010,10 7-346,9 2-962,0 0 0,0 0 0,-1 0 0,1 0 0,0 0 0,0 0 0,0 0 0,0 0 0,-1 1 0,1-1 0,0 0 0,0 0 0,0 0 0,0 0 0,0 0 0,0 0 0,-1 0 0,1 0 0,0 0 0,0 0 0,0 0 0,0 1 0,0-1 0,0 0 0,0 0-1,0 0 1,-1 0 0,1 0 0,0 0 0,0 1 0,0-1 0,0 0 0,0 0 0,0 0 0,0 0 0,0 0 0,0 1 0,0-1 0,0 0-53,12 0 1443,-10 0-1351,0 0 0,0 0-1,0 0 1,0-1 0,0 1-1,0-1 1,0 1 0,0-1-1,0 0 1,-1 0 0,1 0-1,0 0 1,-1 0 0,1 0 0,0 0-1,-1-1 1,1 1 0,-1 0-1,0-1 1,1 1 0,-1-1-1,0 0 1,0 1 0,0-1 0,0 0-1,0 0 1,-1 0 0,1 0-1,0 1 1,-1-1 0,1 0-1,-1 0 1,0 0 0,0 0-1,0 0 1,0 0 0,0 0 0,0 0-1,0 0 1,-1 0 0,1-1-92,0 2-2,0 1 0,0-1 1,-1 1-1,1-1 1,0 1-1,0-1 0,0 1 1,0-1-1,0 1 1,-1-1-1,1 1 0,0-1 1,0 1-1,-1-1 0,1 1 1,0-1-1,-1 1 1,1 0-1,0-1 0,-1 1 1,1 0-1,-1-1 1,1 1-1,-1 0 0,1 0 1,-1-1-1,1 1 1,-1 0-1,1 0 0,-1 0 1,1 0-1,-1-1 1,1 1-1,-1 0 0,1 0 1,-1 0-1,1 0 2,-1 1-1,0-1-1,0 0 1,1 1-1,-1-1 0,0 1 1,1-1-1,-1 1 1,0 0-1,1-1 1,-1 1-1,0 0 1,1-1-1,-1 1 1,1 0-1,-1-1 0,1 1 1,0 0-1,-1 0 1,1 0-1,0-1 1,0 1-1,-1 0 2,-4 32 95,4-31-54,1 1 0,0 0 0,0-1 0,0 1 0,1 0 0,-1-1 0,1 1 0,-1-1 0,1 1 0,0-1 0,1 3-41,-1-4 46,0 0 1,0 0-1,0-1 1,0 1-1,0 0 1,0 0-1,0 0 1,0-1-1,0 1 1,1-1-1,-1 1 1,0-1-1,0 1 1,1-1 0,-1 0-1,0 0 1,1 1-1,-1-1 1,0 0-1,1 0 1,-1 0-1,0-1 1,1 1-1,-1 0 1,0 0-1,1-1 1,-1 1-1,0-1 1,0 1-1,1-1 1,-1 0-1,0 1 1,0-1-1,0 0 1,0 0-1,0 1 1,0-1 0,0 0-1,0 0 1,0 0-1,-1-1 1,1 1-1,0 0-46,-1 0 2,10-29 208,-9 28-208,-1 1-1,0 0 1,0-1-1,0 1 1,0-1-1,0 1 1,0 0-1,0-1 1,-1 1-1,1-2-1,0 3-5,-1-1-1,1 1 0,0 0 1,0-1-1,-1 1 0,1-1 1,0 1-1,0 0 1,-1-1-1,1 1 0,-1 0 1,1-1-1,0 1 0,-1 0 1,1 0-1,-1-1 0,1 1 1,0 0-1,-1 0 1,1 0-1,-1 0 0,1-1 1,-1 1-1,1 0 0,-1 0 1,1 0-1,-1 0 0,0 0 6,0 0-6,-1 0-1,0 1 1,1-1-1,-1 0 1,1 1-1,-1-1 0,1 1 1,-1-1-1,1 1 1,-1 0-1,1-1 0,0 1 1,-1 0-1,1 0 1,0 0-1,0 0 1,-1 1 6,-22 28-48,17-20 35,-28 44-25,34-53 36,0 0 0,0 1 0,1-1 0,-1 0 0,1 0 0,-1 1 0,1-1 0,-1 0 0,1 0 0,0 1 0,0-1-1,0 0 1,0 1 0,0-1 0,0 0 0,0 1 0,0-1 0,0 0 0,1 1 0,-1-1 0,0 0 0,1 0 0,-1 1 0,1-1 0,-1 0 0,1 0 0,0 0 0,0 0 0,-1 1 0,1-1 0,0 0 0,0-1 0,0 1 0,0 0 0,1 0 2,1 2 3,1-1 1,0 0-1,0 0 1,0-1-1,0 1 1,0-1-1,3 1-3,-5-1 4,2-1 16,0 1 0,0-1 0,1 0 0,-1 0 0,0 0 0,0-1 0,0 1 0,1-1-1,-1 0 1,0 0 0,0-1 0,0 1 0,0-1 0,0 0 0,-1 0 0,1 0 0,0 0 0,-1-1 0,3-2-20,-2 2 22,0 0 0,0-1 0,0 1 0,-1-1 0,1 0 0,-1-1 0,0 1 0,0 0 0,-1-1 0,1 1 0,-1-1 0,0 0 0,0 0 1,-1 0-1,1-2-22,-2 3 21,1 0 0,0 0 1,0 0-1,0 0 0,1 0 1,-1 0-1,1 0 0,0 1 1,1-2-22,-2 2 13,-1 1 0,1 0 0,0 0 0,-1-1 0,1 1 0,-1 0 0,0-1 0,0 1 0,0-1 0,0 1 0,0 0 0,-1-2-13,2-19 101,-1 22-98,0 0 0,0 0 0,1 0 0,-1 0 0,0 0 0,0 0 0,0 0 0,0 0 0,-1 0 0,1 0 0,0 1 0,0-1 1,0 0-1,-1 0 0,1 0 0,-1 0 0,1 0 0,-1 0 0,1 0 0,-1 1 0,1-1 0,-1 0 0,1 0 0,-1 1 0,0-1 0,0 0 0,1 1 0,-2-1-3,1 0 3,1 0 0,-1 1 0,0-1-1,0 0 1,0 0 0,0 0 0,1 0 0,-1 0-1,0 0 1,1 0 0,-1 0 0,1 0 0,-1 0 0,1 0-1,0-1 1,-1 1 0,1 0 0,0 0 0,0-1-3,0 2-1,0-1 1,0 0 0,0 0 0,0 0-1,0 0 1,0 0 0,-1 0-1,1 0 1,0 0 0,0 0-1,-1 0 1,1 0 0,0 0 0,-1 1-1,1-1 1,-1 0 0,0 0-1,1 0 1,-1 1 0,1-1 0,-1 0-1,0 1 1,0-1 0,1 0-1,-1 1 1,-1-1 0,1 1-1,0 0 0,0 0-1,0 0 1,0 0 0,-1 0-1,1 0 1,0 0 0,0 1 0,0-1-1,0 0 1,-1 1 0,1-1 0,0 1-1,0-1 1,0 1 0,0 0 0,0-1-1,0 1 2,-4 3-8,0 0 0,0 1 0,0-1-1,1 1 1,0 0 0,0 0 0,-3 4 8,2 0-37,0 0 1,1 1-1,0 0 1,0-1-1,0 6 37,3-13-6,0 0 0,1 0 0,-1 1 0,1-1 0,0 0 0,0 1 0,0-1 0,0 0 0,0 1 0,0-1 0,1 0 0,-1 1 0,1-1-1,-1 0 1,1 0 0,0 1 0,0-1 0,0 0 0,0 0 0,0 0 0,1 0 0,-1 0 0,1 0 0,-1-1 0,1 1 0,0 0 6,-1-1 3,-1-1 1,1 1-1,-1-1 1,1 1-1,0-1 1,-1 0-1,1 1 1,0-1-1,0 0 1,-1 1-1,1-1 1,0 0-1,0 0 1,-1 0-1,1 0 1,0 0-1,0 0 1,0 0-1,-1 0 1,1 0-1,0 0 1,0 0-1,-1 0 1,1 0-1,0-1 1,0 1-4,0-1 22,1 0 0,-1 0 0,0 0 0,0 0 0,0 0 0,0 0 0,0 0 0,0-1 0,0 1 0,0 0 0,0-1 0,0 0-22,2-5 48,0 1 0,-1-1 1,0 1-1,0-1 0,0-3-48,0 2 10,-1 1 0,0-1 0,-1 1 0,0-1 0,0 1-1,0-1 1,-1 1 0,-1-3-10,1 4 7,1 5-6,0 0 1,0 0-1,0 0 0,0 0 0,0 0 0,-1 0 0,1 0 0,0 0 0,-1 0 0,1 0 0,0 0 0,-1 0 0,1 1 0,-1-1 0,0 0 0,1 0 0,-1 0 0,0 1 0,1-1 0,-1 0 0,0 1 0,0-1 0,0 1 1,1-1-1,-1 1 0,0-1 0,0 1 0,0 0 0,0-1 0,0 1 0,0 0 0,0 0 0,0-1 0,0 1-1,-2 0 0,-1 1 0,1-1 0,-1 1 0,1 0-1,-1 0 1,1 0 0,0 0 0,-1 1 0,-4 1-3,-5 1-11,1 1-1,0 1 0,1 0 1,-1 0-1,1 1 0,0 1 1,-9 7 14,4-4-38,13-10 30,1 0 0,0 1 0,0-1 1,-1 0-1,1 1 0,0-1 1,0 1-1,1 0 0,-1-1 0,0 1 1,1 0-1,-1 0 0,1 0 1,-1 0-1,1 1 0,0-1 0,-1 2 8,2-2-4,-1 0-1,0 0 0,1 0 1,-1 0-1,1 0 0,0 0 0,0 0 0,-1 0 0,1 0 0,1 0 0,-1 1 0,0-1 0,0 0 0,1 0 0,-1 0 0,1 0 1,0 0-1,0 0 0,-1 0 0,1 0 0,1 0 0,-1-1 0,0 1 0,1 0 5,4 7-17,-4-6 13,0-1-1,0 1 1,-1-1-1,1 0 1,1 1-1,-1-1 1,0 0-1,1 0 1,-1-1-1,1 1 1,-1 0-1,1-1 1,0 1-1,0-1 1,-1 0-1,1 0 1,0 0 4,8 0 4,-1-1 1,1 1 0,-1-2-1,1 1 1,-1-2-1,1 1 1,-1-1 0,0-1-1,0 0 1,0 0 0,0-1-1,-1-1 1,1 1-1,-1-1 1,1-1-5,-6 3 12,0-1 0,0 1 0,1-1 1,-2 0-1,1 0 0,0 0 0,-1 0-12,9-10 54,-12 13-50,1 1 0,0-1 0,-1 1 0,1-1 0,-1 0 0,1 1 0,-1-1 0,0 0-1,1 0 1,-1 1 0,0-1 0,1 0 0,-1 0 0,0 1 0,0-1 0,0 0 0,0 0 0,0 0 0,0 0-4,2-10 58,3 6-31,-5 4-24,1 1 0,-1-1 0,1 1 0,0-1 1,-1 0-1,1 1 0,-1-1 0,0 1 1,1-1-1,-1 0 0,0 0 0,1 1 1,-1-1-1,0 0 0,1 1 0,-1-1 1,0 0-1,0 0 0,0 1 0,0-1 1,0 0-1,0 0 0,0 0 0,0 1 1,0-1-1,0 0 0,-1 0 0,1 0-3,-1 0 5,1-1 0,-1 0 0,0 0 0,0 1 0,0-1 0,0 0 0,0 1 0,0-1 0,-1 1 0,1-1 0,-1 1 0,1 0 0,-1 0 0,1 0 0,-1-1 0,1 1 0,-1 1-5,-1-1 0,1 1 0,0-1 1,0 1-1,-1 0 0,1 0 1,0 0-1,-1 0 0,1 0 1,0 1-1,0-1 0,-1 1 1,1 0-1,0-1 0,0 1 1,0 0-1,-32 10-7,20-7-16,-1 1-1,1 1 1,0 0 0,-11 7 23,11-2-93,13-10 87,1-1 1,0 1-1,0-1 1,-1 1-1,1-1 0,0 1 1,0 0-1,0-1 0,-1 1 1,1-1-1,0 1 1,0 0-1,0-1 0,0 1 1,0-1-1,0 1 0,0 0 1,0-1-1,1 1 1,-1-1-1,0 1 0,0-1 1,0 1-1,1 0 0,-1-1 6,1 2-36,-1-2 28,0 0 28,0 0 3,0 0-70,0 0-299,0 0-888,0 0-1319,1 0-244</inkml:trace>
  <inkml:trace contextRef="#ctx0" brushRef="#br0" timeOffset="-89642.9819">6802 5346 152,'-1'-1'49,"1"1"-1,-1-1 1,1 1 0,-1-1-1,1 1 1,-1 0-1,0-1 1,1 1 0,-1 0-1,0-1 1,1 1 0,-1 0-1,0 0 1,1 0-1,-1 0 1,0-1 0,0 1-1,1 0 1,-1 0 0,0 0-1,1 1 1,-1-1-1,0 0 1,0 0 0,1 0-1,-1 0 1,0 1 0,1-1-1,-1 0 1,1 1-1,-1-1 1,0 0 0,1 1-1,-1-1 1,1 1 0,-1-1-1,1 1 1,-1-1-1,0 1-48,1 0 89,0-1 0,1 0 0,-1 1 0,0-1 0,0 1 0,0-1 0,0 0 0,0 0 0,0 1 0,1-1 0,-1 0 0,0 1 0,0-1 0,1 0 0,-1 0 0,0 1 0,0-1 0,1 0 0,-1 0 0,0 1 0,1-1 0,-1 0 0,0 0 0,1 0 0,-1 0-1,0 0 1,1 0 0,-1 1-89,11 3 337,-11-4-303,4 2 104,-3-2-104,0 1-1,0-1 1,0 1 0,1-1-1,-1 1 1,0-1-1,0 0 1,0 0-1,1 1 1,-1-1 0,0 0-1,0 0 1,0 0-1,1 0 1,-1-1-34,0 1 47,-1-1 0,1 1 1,0-1-1,-1 1 0,1-1 0,-1 0 0,1 1 1,-1-1-1,0 0 0,1 1 0,-1-1 1,0 0-1,1 0 0,-1 1 0,0-1 0,0 0 1,0 0-1,1 1 0,-1-1 0,0 0 1,0 0-1,0 0 0,0 1 0,-1-1 0,1 0 1,0 0-1,0 0 0,0 1 0,-1-1 1,1 0-48,0-1 69,-1 0 0,1 0 0,-1 1 0,1-1 0,-1 0 0,0 0 0,0 1 0,0-1 1,0 1-1,0-1 0,0 0 0,0 1 0,-2-2-69,-1 1-1,0 0 0,-1-1-1,1 2 1,-1-1 0,0 0 0,0 1 0,0 0-1,0 0 1,0 1 0,0-1 0,0 1 0,0 0-1,0 0 1,0 1 0,0-1 0,1 1 0,-1 0-1,0 1 1,0-1 0,0 1 0,0 0 1,3-1-5,1 0 0,0 1 0,-1-1 0,1 0 0,0 0 0,-1 1 0,1-1 0,0 1 0,0-1 0,0 1 0,0 0 0,0-1 0,0 2 5,-1 1-7,1-1 3,-1 0 1,1 0 0,0 0 0,0 0-1,0 1 1,0-1 0,0 2 3,-1 9-8,0 0 0,0 9 8,2-22-1,0 1 1,0-1 0,0 1-1,0-1 1,1 0-1,-1 1 1,0-1-1,0 0 1,1 1-1,-1-1 1,1 0-1,-1 1 1,1-1-1,0 0 1,-1 0-1,1 0 1,0 1-1,0-1 1,0 0-1,0 0 1,0 0-1,0 0 1,0-1-1,0 1 1,0 0-1,1 0 1,-1-1-1,0 1 1,0-1-1,1 1 1,-1-1 0,2 2-1,3 0 3,-1 0 1,0 0-1,1-1 0,0 1 1,-1-1-1,1 0 0,0-1 1,0 0-1,-1 1 0,1-2 1,1 1-3,2-1 11,1-1 1,-1 0-1,0-1 1,1 0-1,-1 0 1,3-2-12,-10 4 6,0 0 1,1 0 0,-1 0-1,0-1 1,0 1 0,0-1-1,0 0 1,0 1 0,0-1-1,0 0 1,-1 0 0,2-1-7,-3 2 15,1-1-1,0 1 1,-1 0 0,1-1 0,-1 1 0,1-1 0,-1 1 0,1-1-1,-1 1 1,0-1 0,0 1 0,0-1 0,0 1 0,0-1 0,0 0-1,0 1 1,-1-1 0,1 1 0,-1-1 0,1 1 0,-1-1-15,-1-4 71,-1-2 25,1 0 0,-2 1 0,1-1 0,-1 1 0,0-1 0,-1 1 0,0 0 0,-1 0-96,0 0 28,3 4-18,0 0 0,0 0-1,0 1 1,0-1 0,0 1 0,-1-1-10,3 3 1,0-1 0,0 1 1,0-1-1,-1 1 0,1-1 1,0 1-1,0 0 0,-1 0 1,1-1-1,0 1 0,0 0 0,-1 0 1,1 0-1,0 1 0,-1-1 1,1 0-1,0 0 0,0 1 1,-1-1-1,1 1 0,-1 0-1,-8 2 12,-16 9 39,25-11-49,1-1-1,-1 1 0,0-1 0,0 1 1,1-1-1,-1 1 0,0 0 0,0-1 1,1 1-1,-1 0 0,1 0 0,-1 0 1,1-1-1,-1 1 0,1 0 1,0 0-1,-1 0 0,1 0 0,0 0 1,-1 0-1,1 0 0,0 0 0,0 0 1,0-1-1,0 2-1,0 0 7,0 0-1,1 0 1,-1 0 0,1 0-1,-1 0 1,1 0 0,0 0-1,-1 0 1,1 0 0,0 0-1,0 0 1,1-1 0,-1 1-1,0 0 1,0-1 0,1 1-1,-1-1 1,1 1 0,0-1-1,-1 0 1,1 1 0,0-1-1,0 0 1,0 0 0,-1-1-1,1 1 1,0 0 0,0 0-1,0-1 1,0 0 0,1 1-1,-1-1 1,2 0-7,-4 0 22,1 1-1,0-1 1,-1 0 0,1 0-1,0 0 1,-1 0 0,1 0-1,0 0 1,0 0 0,-1 0-1,1 0 1,0 0 0,-1-1-1,1 1 1,0 0 0,-1 0-1,1-1 1,-1 1 0,1 0-1,0-1 1,-1 1 0,1-1-1,-1 1 1,1 0 0,-1-1-1,1 1 1,-1-1 0,0 0-1,1 1 1,-1-1 0,1 1-1,-1-1 1,0 0 0,0 1-1,1-1 1,-1 0 0,0 1-1,0-1 1,0 0 0,0 1-1,0-1-21,1-5 27,0 1 0,0 0 0,-1 0 0,0-1 0,0 1 0,0 0 0,-1-1 0,1 1 0,-2-2-27,-7-38 36,9 45-36,0-1 1,0 1-1,0-1 0,0 1 1,0 0-1,0-1 1,0 1-1,-1-1 0,1 1 1,0-1-1,0 1 0,0 0 1,-1-1-1,1 1 0,0 0 1,0-1-1,-1 1 1,1 0-1,0-1 0,-1 1 1,1 0-1,-1-1 0,1 1 1,0 0-1,-1 0 0,1 0 1,-1-1-1,1 1 1,0 0-1,-1 0 0,1 0 1,-1 0-1,1 0 0,-1 0 1,1 0-1,-12 5-9,9-3 8,-2 1-8,0 1 0,0 0 0,0 0 0,0 1 1,1-1-1,-1 1 0,1 0 0,1 0 0,-1 1 1,-1 2 8,-1 1-3,-9 20-12,7-11 2,7-17 10,0 1 0,0-1 0,1 1 1,-1 0-1,0-1 0,1 1 0,-1 0 0,1 0 0,0-1 0,0 1 1,0 0-1,-1 0 0,2-1 0,-1 1 0,0 0 0,0 0 1,0-1-1,1 1 0,-1 0 0,1 0 0,0 0 3,0 0-1,1 0 0,-1 0 0,1 0 0,-1 0 0,1 0 0,-1 0 0,1-1 0,0 1 0,0-1 0,0 0 0,0 1 0,0-1 0,0 0 0,2 1 1,0-1 4,0 1 1,0-1 0,1 0-1,-1 0 1,0 0-1,0 0 1,1-1 0,-1 1-1,0-1 1,1 0-1,-1-1 1,0 1 0,1-1-1,-1 0 1,0 0-1,0 0 1,2-1-5,-2-1 29,0 1 0,-1-1 0,1 0 0,-1-1 0,1 1 0,-1 0 0,0-1 1,-1 0-1,1 0 0,0 0 0,-1 0 0,0 0 0,0 0 0,0 0 0,-1-1 0,1 1 0,-1-1 0,0 1 0,-1-1 0,1 0 0,-1 1 1,0-1-1,0 0 0,0 1 0,-1-3-29,0-12 315,1 14-227,-1 0 1,1 1-1,-1-1 1,0 1-1,0-1 1,0 0-89,0 3 16,0 1 0,1-1 0,-1 1 0,0-1 0,0 1 0,0-1 0,-1 1 1,1 0-1,0 0 0,0-1 0,-1 1 0,1 0 0,0 0 0,-1 0 0,1 0 1,-1 1-1,0-1 0,1 0 0,-1 1-16,0-1 5,0 0 0,0 0 1,0 1-1,0-1 0,0 1 0,0 0 1,0 0-1,0-1 0,0 1 0,0 0 1,0 1-1,0-1 0,0 0 0,0 1 1,0-1-1,0 1 0,0-1 0,0 1 1,0 0-1,0 0-5,-2 2-8,-1 0 1,1 1 0,0-1-1,0 1 1,0 0 0,-2 2 7,-8 9-16,9-10 8,0 1 0,0-1 0,0 1-1,1-1 1,0 1 0,0 1 0,1-1-1,0 1 9,1-4-5,1 0 0,0 0 1,0 0-1,0 0 0,1 0 0,-1 0 0,1 0 0,-1 0 0,1 0 1,0 1-1,0-1 0,1 0 0,-1 0 0,1 0 0,-1 0 0,1 0 0,0 0 1,0 0-1,1 1 5,1 0-1,-1 0 0,2 0 1,-1-1-1,0 1 1,1-1-1,1 1 1,3 3 20,-7-6-17,0-1 1,0 1-1,0-1 0,0 0 1,0 1-1,-1-1 1,1 0-1,0 0 1,0 0-1,0 0 0,0 0 1,0 0-1,0 0 1,0 0-1,0 0 1,0 0-1,0-1 1,0 1-1,0 0 0,-1-1 1,1 1-1,0-1 1,0 1-1,0-1 1,0 1-1,0-1-3,24-18 71,-19 13-60,26-28 65,-30 31-65,0 0 0,1 0 0,-1-1 0,0 1 0,-1-1 0,1 1 0,0-1 0,-1 0 0,0 1 0,1-4-11,-1-1 19,-1 5-7,1 0-1,-1 0 1,1 0-1,-1 0 1,0 0-1,0 0 1,0 1-1,-1-1 1,1 0-1,-1 0 1,0 0-1,0-1-11,-2-12 152,1 11 23,-7 8-108,6-1-63,0 0 1,0 1 0,0-1-1,1 1 1,-1-1 0,1 1-1,0 0 1,-1 0 0,1 0-1,0 1-4,-8 10-8,3-6 7,3-4 0,1 0 1,-1 0 0,1 0 0,0 0-1,0 1 1,0-1 0,1 1-1,-1 0 1,1 0 0,0 0-1,1 0 1,-2 4 0,2-1-14,1-8 14,0 1 1,0-1 0,0 0-1,0 1 1,0-1-1,0 0 1,0 1 0,-1-1-1,1 0 1,0 1 0,0-1-1,0 0 1,1 1-1,-1-1 1,0 0 0,0 1-1,0-1 1,0 0 0,0 0-1,0 1 1,0-1 0,0 0-1,1 1 1,-1-1-1,0 0 1,0 1-1,18-2 56,2-2-29,0-1 0,0-1 0,13-6-27,-30 10 6,-1 1 1,0-1 0,0 0-1,0 0 1,0 0-1,0 0 1,0-1-1,-1 1 1,1 0 0,0-1-1,0 1 1,-1-1-1,1 0 1,-1 1-1,0-1 1,1 0-1,0-2-6,-2 2 16,1 0 1,-1 0-1,0 0 0,1-1 0,-1 1 0,0 0 0,0-1 0,-1 1 0,1 0 0,0 0 0,-1 0 0,1-1 0,-1 1-16,0 0 6,1 1-1,-1 0 1,1-1-1,-1 1 1,0 0-1,0-1 1,0 1 0,0 0-1,1 0 1,-1 0-1,-1 0 1,1 0 0,0 0-1,0 0 1,0 0-1,0 1 1,-1-1 0,1 0-1,0 1 1,-1-1-1,1 1 1,0-1-1,-1 1 1,1 0 0,-1 0-1,1-1 1,-1 1-1,1 0-5,-5 0 4,0 0-1,0 0 0,1 0 0,-1 1 1,0 0-1,-2 0-3,3 0-1,0 0 0,1 1 1,-1-1-1,0 1 0,1 0 1,-1 0-1,1 0 0,0 1 0,-3 1 1,-20 22-1,18-15 36,8-11-106,1 0-1,0 0 0,0 0 0,0 0 0,-1 1 0,1-1 0,0 0 0,0 0 1,0 0-1,0 0 0,0 1 0,-1-1 0,1 0 0,0 0 0,0 1 1,0-1-1,0 0 0,0 0 0,0 0 0,0 1 0,0-1 0,0 0 0,0 0 1,0 1-1,0-1 0,0 0 0,0 0 0,0 1 0,0-1 0,0 0 1,0 0-1,0 1 0,0-1 0,0 0 0,1 0 0,-1 0 0,0 1 0,0-1 1,0 0-1,0 0 0,0 0 0,1 1 0,-1-1 0,0 0 0,0 0 1,0 0-1,1 0 0,-1 0 0,0 1 72,14-1-2443</inkml:trace>
  <inkml:trace contextRef="#ctx0" brushRef="#br0" timeOffset="-97449.176">4721 5985 744,'-41'18'707,"40"-18"-692,1 0 1,0 0-1,0 0 1,-1 0-1,1 0 1,0 0-1,0 0 1,0 0-1,-1 0 1,1 0-1,0 0 1,0 0-1,0 0 1,0 1-1,-1-1 1,1 0-1,0 0 1,0 0-1,0 0 1,0 0-1,-1 1 1,1-1-1,0 0 1,0 0-1,0 0 1,0 0-1,0 1 0,0-1 1,0 0-1,0 0 1,0 0-1,0 1 1,-1-1-1,1 0 1,0 0-1,0 0 1,0 1-1,0-1 1,0 0-1,0 0 1,1 1-1,-1-1 1,0 0-1,0 0 1,0 0-1,0 1 1,0-1-1,0 0 1,0 0-1,0 0 1,0 0-1,1 1-15,3-1 1935,-3-4 2581,2-21-3580,-3 22-916,0 1 0,0 0-1,-1-1 1,1 1 0,-1 0-1,0-1 1,0 1 0,-1-2-20,2 4-2,0 0 1,0-1-1,0 1 1,0 0-1,0-1 1,-1 1-1,1 0 1,0 0-1,0-1 1,-1 1 0,1 0-1,0-1 1,0 1-1,-1 0 1,1 0-1,0 0 1,-1-1-1,1 1 1,0 0-1,-1 0 1,1 0-1,0 0 1,-1 0-1,1-1 1,0 1 0,-1 0-1,1 0 1,0 0-1,-1 0 1,1 0-1,-1 0 1,1 0-1,0 0 1,-1 1-1,1-1 1,0 0-1,-1 0 1,1 0-1,0 0 1,-1 0 0,1 0-1,0 1 1,-1-1-1,1 0 1,0 0-1,0 1 1,-1-1-1,1 0 1,0 0-1,0 1 1,-1-1-1,1 0 1,0 1 0,0-1-1,0 0 1,-1 1-1,1-1 1,0 0-1,0 1 1,0-1 1,0 1 2,-1-1 1,1 1 0,-1-1 0,1 1-1,0-1 1,-1 1 0,1 0 0,0-1-1,-1 1 1,1 0 0,0-1 0,0 1-1,0 0 1,0-1 0,0 1 0,0 0-1,0-1 1,0 1 0,0 0 0,0-1-1,0 1 1,0 0 0,0-1 0,0 1-1,0 0 1,1-1 0,-1 1 0,0-1-1,1 1 1,-1 0 0,0-1 0,1 1-1,-1-1 1,1 1 0,-1-1 0,1 1-1,0-1-2,1 2 18,1 0-1,0-1 0,0 1 1,0-1-1,0 0 0,0 0 0,2 1-17,3 0 29,0 0-1,0 0 0,0-1 0,0 0 1,0 0-1,0-1 0,0 0-28,-3 0 23,-4 1-14,0-1 1,-1 0-1,1 0 1,0 0 0,0-1-1,-1 1 1,1 0 0,0 0-1,0 0 1,-1 0 0,1-1-1,0 1 1,-1 0 0,1-1-1,0 1 1,-1 0 0,1-1-1,-1 1 1,1-1 0,-1 1-1,1-1 1,-1 1 0,1-1-1,-1 1 1,1-1 0,-1 0-1,0 1 1,1-1 0,-1 0-1,0 1-9,1-3 42,-1 1 0,1 0 0,-1 0 0,0 0-1,0 0 1,0 0 0,0 0 0,-1-1-42,1-1 86,-1-4 41,0-1-1,0 1 1,-1 0-1,0 0 1,-1 0-1,0 0 1,0 0 0,-2-1-127,5 8 2,0 1 0,0 0 0,0-1 0,0 1 0,-1 0 0,1-1 0,0 1 0,0 0 0,-1-1 0,1 1 0,0 0 0,-1-1 0,1 1 0,0 0 0,-1 0 0,1-1 0,0 1 0,-1 0 0,1 0 0,0 0 0,-1 0 1,1-1-1,-1 1 0,1 0 0,-1 0 0,1 0 0,0 0 0,-1 0 0,1 0 0,-1 0-2,0 0-2,0 1 0,0-1 0,0 1 1,0-1-1,0 1 0,0-1 0,0 1 0,0-1 0,0 1 1,0 0-1,1 0 0,-1 0 2,-5 5-38,0 1 1,1 0-1,-2 4 38,2-5-9,-1 3-12,1-4 14,0 1 1,1 0-1,0 0 0,1 0 1,-1 0-1,1 1 0,0-1 0,1 1 1,0 0-1,0 0 0,0 0 1,1 0-1,-1 6 7,21-19 219,-15 5-202,0 0 0,0-1 0,0 1 0,0-1 1,0 0-1,-1 0 0,1 0 0,-1-1 0,1 1 1,-1-1-1,0 0 0,0 0 0,0 0 0,0 0 1,-1 0-1,1-1 0,-1 1 0,0-1 0,0 0 1,0 0-18,8-13 41,-1-1 0,0-2-41,-8 17 16,0 0 0,0 1 0,0-1 0,0 0 0,-1 0 0,1 1 0,-1-1 0,0 0 0,0 0 0,0 0 0,0 0 0,-1 1 0,1-1 0,-1 0 0,1 0 0,-1 1 0,0-1 0,0 0 0,-1-1-16,1 4 3,1 0 0,-1 0 0,0 0 0,1-1 0,-1 1 0,1 0 0,-1 0 0,0 1-1,1-1 1,-1 0 0,1 0 0,-1 0 0,0 0 0,1 0 0,-1 1 0,1-1 0,-1 0-1,1 0 1,-1 1 0,1-1 0,-1 0 0,1 1 0,-1-1 0,1 1 0,-1-1 0,1 1 0,0-1-1,-1 1 1,1-1 0,0 1 0,-1-1 0,1 1 0,0-1 0,0 1 0,-1 0-3,-66 140-7,62-132 36,3-6-8,1-1-1,-1 1 1,1 0-1,-1 0 0,1 0 1,0 0-1,0 0 1,0 0-1,0 0 1,1 0-1,-1 0 1,1 1-21,0-4 4,0 0 1,1 0 0,-1 1 0,0-1-1,0 0 1,0 0 0,0 0-1,0 0 1,1 0 0,-1 0-1,0 0 1,0 0 0,0 1-1,0-1 1,1 0 0,-1 0-1,0 0 1,0 0 0,0 0-1,1 0 1,-1 0 0,0 0 0,0 0-1,0 0 1,1 0 0,-1 0-1,0 0 1,0 0 0,0-1-1,0 1 1,1 0 0,-1 0-1,0 0 1,0 0 0,0 0-1,0 0 1,1 0 0,-1 0-1,0-1 1,0 1-5,8-6 268,-1 2-112,19-7-8,-1-1 0,22-15-148,-43 25 14,-1 0 1,0 0 0,0 0-1,0 0 1,0-1 0,0 1-1,0-1 1,-1 0 0,1 1-1,-1-1 1,0 0 0,0-1-1,0 1 1,0 0 0,1-3-15,-2 5 5,-1-1 0,1 1 0,-1 0 0,0 0 0,1 0 1,-1 0-1,0-1 0,0 1 0,1 0 0,-1 0 0,0-1 1,0 1-1,0 0 0,-1 0 0,1-1 0,0 1 0,0 0 0,-1 0 1,1 0-1,-1-1 0,1 1 0,-1 0 0,1 0 0,-1 0 0,0 0 1,1 0-1,-1 0 0,0 0 0,0 0 0,0 0 0,0 1-5,-1-3 26,0 1 0,0-1-1,1 1 1,-1-1-1,1 0 1,-2-2-26,3 4 29,-1 1 1,1-1-1,0 0 0,-1 1 1,1-1-1,-1 0 0,1 1 1,-1-1-1,0 1 0,1-1 1,-1 1-1,1-1 1,-1 1-1,0-1 0,0 1 1,1 0-1,-1-1 0,0 1 1,0 0-1,1 0 0,-1-1 1,0 1-1,0 0 0,0 0 1,1 0-1,-1 0 0,0 0 1,0 0-1,0 0 0,1 0 1,-1 0-1,0 1 0,0-1 1,0 0-1,0 1-29,-4 0 163,0 1 1,0 0-1,0 1 0,-4 2-163,-24 18 143,-23 27-62,20-14-22,34-34-58,1 0 0,-1 1 0,1-1 0,0 0 0,-1 1 0,1-1 0,0 1 0,0-1 0,1 1 0,-1-1 0,0 3-1,1-3 1,0 0 0,1 0 0,-1 1-1,0-1 1,1 0 0,-1 0 0,1 0 0,0 0 0,0 0 0,0 0 0,0 1-1,-1-2 5,1-1 0,-1 1 1,0 0-1,1 0 0,0 0 1,-1 0-1,1 0 0,-1-1 1,1 1-1,0 0 0,0-1 1,-1 1-1,1 0 0,0-1 0,0 1 1,0-1-1,0 1 0,-1-1 1,1 1-1,0-1 0,0 0 1,0 1-1,0-1 0,1 0-5,-2 0 10,1-1 0,0 1 0,-1 0 0,1-1 0,-1 1 0,1-1 0,0 1 0,-1-1 0,0 1 0,1-1 0,-1 0 0,1 1 0,-1-1 0,0 0 0,1 1 0,-1-1 0,0 0 0,1 1 0,-1-1 0,0 0 0,0 1 0,0-1 0,0-1-10,4-22 191,-3 18-138,10-36 72,-9 34-109,1 0-1,-1 0 1,0-1 0,-1 1 0,0 0 0,0-2-16,-1 7 2,0-3 10,0 0-1,-1 0 1,1 0-1,-1 0 1,-1-3-12,2 9-6,0 0 1,-1 0 0,1 0 0,0 0 0,0-1-1,0 1 1,-1 0 0,1 0 0,0 0-1,0 0 1,-1 0 0,1-1 0,0 1 0,0 0-1,-1 0 1,1 0 0,0 0 0,-1 0-1,1 0 1,0 0 0,0 0 0,-1 0-1,1 0 1,0 0 0,-1 0 0,1 0 0,0 1-1,0-1 1,-1 0 0,1 0 0,0 0-1,0 0 1,-1 0 5,1 0-153,0 0-1,0 1 0,0-1 1,-1 0-1,1 0 0,0 0 1,0 0-1,0 0 1,0 0-1,0 0 0,-1 0 1,1 1-1,0-1 0,0 0 1,0 0-1,0 0 0,0 0 1,0 1-1,0-1 1,0 0-1,-1 0 0,1 0 1,0 0-1,0 1 0,0-1 1,0 0-1,0 0 0,0 0 1,0 0-1,0 1 1,0-1-1,0 0 0,0 0 154,2 3-3355</inkml:trace>
  <inkml:trace contextRef="#ctx0" brushRef="#br0" timeOffset="-94649.38">5668 3948 880,'0'0'66,"0"0"-1,0 0 1,0-1-1,0 1 1,0 0-1,0 0 1,0-1-1,0 1 1,0 0-1,0-1 0,1 1 1,-1 0-1,0 0 1,0-1-1,0 1 1,0 0-1,0 0 1,0 0-1,1-1 1,-1 1-1,0 0 1,0 0-1,0 0 1,1-1-1,-1 1 1,0 0-1,0 0 1,1 0-1,-1 0 1,0 0-1,0-1 1,1 1-1,-1 0 0,0 0 1,0 0-1,1 0 1,-1 0-1,0 0 1,0 0-1,1 0 1,-1 0-1,0 0 1,1 0-1,-1 0 1,0 0-1,0 0 1,1 1-1,-1-1 1,0 0-1,0 0 1,1 0-1,-1 0 1,0 0-66,19 10 1968,-11-5-163,-6-4-1736,0-1 0,-1 1 0,1-1 0,0 0 0,-1 0 0,1 0 0,0 0 0,-1 0 0,1 0 0,0 0-1,-1-1 1,1 1 0,0-1 0,-1 1 0,1-1 0,0 0-69,-1 1 2,-1 0-1,1 0 1,-1-1-1,1 1 1,0 0 0,-1-1-1,1 1 1,-1 0 0,1-1-1,-1 1 1,0-1-1,1 1 1,-1-1 0,1 1-1,-1-1 1,0 1-1,1-1 1,-1 0 0,0 1-1,0-1 1,1 1 0,-1-1-1,0 0 1,0 1-1,0-1 1,0 0 0,0 1-1,0-1 1,0 1-1,0-1 1,0 0 0,0 1-1,0-1 1,0 0-1,0 1 1,-1-1 0,1 1-1,0-1 1,0 0 0,-1 1-1,1-1 1,0 1-1,-1-1 1,1 0-2,0 1-1,-1 0 0,1 0 0,0 0 0,0-1 0,0 1 0,0 0 0,0 0 0,0 0 0,0 0 0,-1-1 0,1 1 0,0 0 0,0 0 0,0 0 0,0 0 0,-1 0 0,1-1 0,0 1 1,0 0-1,0 0 0,-1 0 0,1 0 0,0 0 0,0 0 0,0 0 0,-1 0 0,1 0 0,0 0 0,0 0 0,0 0 0,-1 0 0,1 0 0,0 0 0,0 0 0,-1 0 0,1 0 0,0 0 0,0 0 0,-1 0 1,-4 9-47,0 12-12,5-21 59,-1 8 58,-2 14 343,3-22-385,0 1 0,0 0 0,0-1 0,0 1 0,0 0 1,0 0-1,0-1 0,0 1 0,1 0 0,-1-1 0,0 1 0,0 0 0,1-1 0,-1 1 0,1-1 1,-1 1-1,0 0 0,1-1 0,-1 1 0,1-1 0,-1 1 0,1-1 0,0 0 0,-1 1 0,1-1-16,-1 0 42,1 0-1,-1 0 0,1-1 1,-1 1-1,0 0 0,1 0 0,-1-1 1,1 1-1,-1 0 0,0-1 0,1 1 1,-1 0-1,0-1 0,0 1 1,1-1-1,-1 1 0,0-1 0,0 1 1,1 0-1,-1-1 0,0 1 0,0-1 1,0 1-1,0-1-41,5-12 95,-4 10-84,-1 0 1,1 0-1,0 0 0,-1 0 0,1 0 1,-1 0-1,0 0 0,0-1 0,0 1 1,-1 0-1,1 0 0,-1 0 0,1 0 1,-1 0-1,0 0 0,-1-1-11,1 3-4,0 0 0,0 1 0,0-1 1,0 0-1,1 1 0,-1-1 0,0 1 0,0-1 0,-1 1 0,1 0 0,0-1 1,0 1-1,0 0 0,0 0 0,0 0 0,-1 0 4,-20 0-37,15 0 16,5 0 18,1 0-1,0 0 1,0 1 0,-1-1 0,1 0-1,0 1 1,-1-1 0,1 1-1,0-1 1,0 1 0,0 0-1,0-1 1,0 1 0,0 0 0,0 0-1,0 0 1,0 0 0,0 0-1,0 0 1,0 0 0,1 0-1,-1 0 1,0 0 0,0 1 3,-1 4 3,-1 0-1,1 0 1,0 0 0,1 0 0,-1 0-1,1 0-2,-6 51 8,7-52-7,0 0 0,0-1 0,0 1 0,1 0 0,0-1 0,0 1 0,0 0 0,0-1 0,1 1 0,0-1 0,-1 0 0,2 1 0,-1-1 0,2 2-1,-2-3 11,-1-1 0,1 0 0,0 0 0,0 0 0,0-1 0,0 1 0,0 0 0,0-1 0,1 1 0,-1-1 0,0 0 0,1 0 0,-1 0 0,1 0 0,-1 0 0,1 0 0,0-1 0,-1 1 0,1-1 0,0 0 0,-1 0 0,2 0-11,-2 0 26,0 0 0,0-1 0,0 0-1,0 1 1,-1-1 0,1 0 0,0 0-1,0 0 1,0 0 0,-1-1 0,1 1-1,-1 0 1,1-1 0,-1 1 0,1-1-1,-1 1 1,0-1 0,0 0 0,1 1-1,-1-1 1,0 0 0,-1 0 0,1 0-1,0 0 1,0-1-26,2-8 145,1 0 1,-2 0-1,2-12-145,-3 19 29,1-12 33,0 0 0,-1-1-1,-1 1 1,0 0 0,-1 0 0,-1 0 0,-2-6-62,4 21 0,0 0 0,-1 0 0,1 0-1,0 0 1,0 0 0,-1 0 0,1 0 0,0 0 0,-1 0 0,1 0-1,-1 0 1,0 0 0,1 1 0,-1-1 0,0 0 0,1 0-1,-1 1 1,0-1 0,0 0 0,1 1 0,-1-1 0,0 1-1,0-1 1,0 1 0,0-1 0,0 1 0,0 0 0,0-1 0,0 1-1,0 0 1,0 0 0,0 0 0,0 0 0,0 0 0,0 0-1,0 0 1,-1 0 0,-1 0-11,0 1-1,0 0 1,0 0 0,0 0-1,0 0 1,1 1-1,-1-1 1,0 1 0,1 0-1,-1-1 1,1 1-1,-1 1 12,0 0-6,0-1-1,0 1 1,0 0-1,1 0 1,0 1-1,-1-1 0,1 0 1,0 1-1,1-1 1,-1 1-1,1 0 1,-1-1-1,0 5 7,-2 5-12,0 1 0,-1 11 12,5-24 1,0 1-1,0 0 0,0-1 1,0 1-1,1 0 1,-1-1-1,1 1 1,-1 0-1,1-1 1,0 1-1,-1-1 1,1 1-1,0-1 1,0 1-1,0-1 0,0 0 1,0 1-1,0-1 1,1 0-1,-1 0 1,0 0-1,1 0 1,-1 0-1,0 0 1,1 0-1,-1-1 1,1 1-1,0 0 0,-1-1 1,1 1-1,-1-1 1,2 1-1,-2-1 2,1 0 7,1 1-1,-1-1 0,1 0 1,-1 0-1,1 0 0,-1 0 1,1-1-1,-1 1 0,1-1 1,-1 1-1,1-1 0,-1 0 1,1 0-1,-1 0 1,0 0-1,1-1-8,3-1 30,-1 0 0,1-1 0,0 0 0,-1 0 0,2-2-30,-2 1 35,1-1-1,-1 0 0,-1 0 0,1 0 0,-1-1 1,0 1-1,-1-1 0,1 0 0,1-7-34,-4 12 9,0 0 0,-1 0 0,1-1-1,-1 1 1,1 0 0,-1-1 0,0 1 0,0 0 0,0-1-1,0 1 1,0 0 0,0-1 0,-1 1 0,1 0-1,-1 0 1,0-1 0,0 1 0,0 0 0,0 0 0,0 0-1,0 0 1,0 0 0,-1 0 0,1 0 0,-1 0-1,1 1 1,-1-1 0,0 1 0,1-1 0,-1 1 0,0-1-1,0 1 1,-2-1-9,2 1 1,-1 1 0,1-1-1,0 0 1,-1 1 0,1 0-1,0-1 1,-1 1 0,1 0-1,-1 0 1,1 1 0,0-1-1,-1 0 1,1 1 0,0 0-1,-1-1 1,1 1 0,0 0-1,0 0 1,-1 0-1,-4 3-4,0 0 1,0 0-1,0 0 1,1 1-1,-1 0 4,3-2 0,0 0-1,-1 1 1,1 0-1,0 0 1,1 0 0,-1 0-1,1 0 1,0 1 0,0-1-1,0 1 1,-1 3 0,0-2-214,3-7-2758,1 0 673</inkml:trace>
  <inkml:trace contextRef="#ctx0" brushRef="#br0" timeOffset="167579.722">2527 3321 728,'10'-16'3787,"-6"15"-1996,-2 10-898,-2 10-454,0-11 2765,0-8-2542,-2-14 674,1 11-1342,-1 0 0,1 0 1,-1 1-1,1-1 0,-1 0 0,0 1 0,0-1 0,0 1 1,-1 0-1,1 0 0,-1 0 0,1 0 6,0 1-35,1 0 1,0 0-1,-1 0 0,1 0 0,-1 0 1,1 0-1,-1 1 0,0-1 0,1 1 1,-1-1-1,1 1 0,-1 0 0,0-1 0,1 1 1,-1 0-1,0 0 0,1 0 0,-1 0 1,0 1-1,0-1 0,1 0 0,-1 1 1,1-1-1,-1 1 35,0 0-9,1 0-1,0 0 1,0 0-1,0 0 1,0 1 0,0-1-1,0 0 1,0 1 0,0-1-1,0 0 1,1 1-1,-1-1 1,1 1 0,-1-1-1,1 1 10,-5 25 221,5-26-188,0-1 0,0 0 0,0 1 0,1-1 1,-1 1-1,0-1 0,0 0 0,1 1 0,-1-1 0,0 0 0,1 1 0,-1-1 1,0 0-1,1 0 0,-1 1 0,1-1 0,-1 0 0,0 0 0,1 0 1,-1 1-1,1-1 0,-1 0 0,1 0 0,-1 0 0,0 0 0,1 0 0,-1 0 1,1 0-1,-1 0 0,1 0 0,0 0-33,14-1 264,-11 1-183,-1-1 1,1 0-1,-1 0 0,0-1 1,1 1-1,-1-1 0,0 0 1,0 0-1,0 0 0,3-2-81,-5 3 17,0 0 0,1 0 0,-1 0 0,0 0 0,0 0 0,0 0 0,0-1 0,0 1 0,0 0 0,0-1 0,-1 1 0,1-1 0,0 1 0,-1-1 0,1 1 0,-1-1 0,1 1 0,-1-1 0,0 0 0,0 1 0,0-1 0,0 1 0,0-1 0,0-1-17,0 2-6,0 1 0,0-1 0,0 1-1,0 0 1,0-1 0,-1 1 0,1-1-1,0 1 1,0-1 0,0 1-1,-1 0 1,1-1 0,0 1 0,0 0-1,-1-1 1,1 1 0,0 0-1,-1-1 1,1 1 0,0 0 0,-1 0-1,1-1 1,0 1 0,-1 0 0,1 0-1,-1 0 1,1-1 0,-1 1-1,1 0 1,0 0 0,-1 0 0,1 0-1,-1 0 1,1 0 0,-1 0 0,1 0-1,-1 0 1,1 0 0,-1 0-1,1 0 1,0 0 0,-1 0 0,1 1-1,-1-1 1,1 0 0,0 0 0,-1 0-1,1 1 1,-1-1 0,1 0-1,0 1 1,-1-1 0,1 0 6,-3 2-16,1 0 0,-1 0-1,1 1 1,0-1 0,0 0 0,-2 2 16,-5 11-27,0 0-1,1 0 1,1 1 0,-1 3 27,7-18 0,1 0 1,-1 0 0,1 0 0,-1 0 0,1-1 0,0 1 0,-1 0-1,1 0 1,0 0 0,0 0 0,0 0 0,0 0 0,0 0-1,0 0 1,0 0 0,0 0 0,0 0 0,0 1-1,1-2 22,-1-1 0,1 1 0,-1 0 0,0 0 0,1 0 0,-1-1 0,0 1 0,1 0 0,-1-1 1,1 1-1,-1 0 0,0-1 0,0 1 0,1 0 0,-1-1 0,0 1 0,0 0 0,1-1 0,-1 1 0,0-1 0,0 0-22,2-2 28,0-1 0,1 0 0,-1 1 0,1-1 0,0 1 0,-1 0 0,3-2-28,9-10 44,29-31 40,-42 44-65,1 1-1,-1-1 0,1 0 0,-1 0 0,0 0 0,0 0 1,0 0-1,1-1-18,-2 2 7,0 1 0,0-1 0,0 1 1,0-1-1,1 1 0,-1 0 0,0-1 1,0 1-1,0-1 0,0 1 1,0 0-1,0-1 0,0 1 0,-1-1 1,1 1-1,0-1 0,0 1 0,0 0 1,0-1-1,0 1 0,-1 0 0,1-1 1,0 1-1,-1-1-7,1 1-2,-1-1 1,0 1-1,1 0 1,-1-1-1,0 1 1,0 0-1,1 0 1,-1 0-1,0-1 1,0 1-1,1 0 1,-1 0-1,0 0 1,0 0-1,0 0 1,1 0-1,-1 0 1,0 1-1,0-1 0,1 0 1,-1 0-1,0 1 1,0-1-1,1 0 1,-1 1 1,-2 0-11,1 1 0,0-1 0,0 0 0,1 1 0,-1-1 0,0 1 0,0 0 0,1 0 1,-1 0-1,1 0 0,0 0 0,0 0 0,-1 0 0,1 2 11,-16 23-70,7-13 47,3-5 4,1 0 1,0 0-1,0 0 0,-1 5 19,5-9-13,0 0 0,0-1 0,1 1 0,0 0 0,0 0 0,0 0-1,0 0 1,1 0 0,0 0 0,0 0 0,0 1 0,1-1 0,0 0 13,-1-2 2,1 0 0,0 1 0,-1-1 0,1 0 1,1 0-1,-1 0 0,0 0 0,2 2-2,-3-5 7,1 1-1,-1-1 1,1 1 0,-1-1-1,1 1 1,-1-1-1,1 1 1,-1-1 0,1 0-1,-1 1 1,1-1 0,0 0-1,-1 1 1,1-1 0,0 0-1,-1 0 1,1 0 0,0 1-1,-1-1-6,2 0 17,-1-1 0,0 1 0,1 0 0,-1 0 0,0 0-1,0-1 1,0 1 0,1-1 0,-1 1 0,0-1-1,0 0 1,0 1 0,0-1 0,1 0-17,5-5 74,1 0 1,-1-1 0,0 0-1,0 0 1,-1-1-1,0 0 1,0 0-1,-1 0 1,0-1-1,0-1-74,1-3 90,0 0 0,-2 0 0,1 0 0,-2-1 0,0 1 0,1-13-90,-3 24 18,-1 0-1,0 0 1,0 0-1,0 0 1,0 0-1,-1 0 1,1 0-1,0 0 1,-1 0-1,0-2-17,1 3-3,-1 1 0,1-1-1,0 1 1,-1-1 0,1 1-1,-1-1 1,1 1 0,-1-1 0,1 1-1,-1 0 1,1-1 0,-1 1-1,1 0 1,-1-1 0,1 1-1,-1 0 1,1-1 0,-1 1 0,0 0-1,1 0 1,-1 0 0,0 0-1,1 0 1,-1 0 0,1 0-1,-1 0 1,0 0 0,1 0 0,-1 0-1,0 0 1,1 0 0,-1 0-1,0 0 1,1 1 0,-1-1-1,1 0 1,-1 1 0,0-1 3,-6 3-30,3-2 19,0 1 1,0 0-1,0 0 0,0 0 1,0 1-1,0-1 1,1 1-1,-1 0 0,1 0 1,0 0-1,0 0 0,-1 2 11,-41 50-68,42-50 51,0-1 0,0 1 0,0 0 0,0 0 0,1 0 0,0 0 0,0 0 0,0 1-1,1-1 1,0 1 0,0-1 0,0 1 0,1-1 0,0 1 0,0 5 17,0 6-49,-1-14 42,1 0-1,0-1 1,0 1-1,1 0 1,-1 0-1,1-1 1,0 4 7,-1-6 4,1 1-1,-1 0 1,0 0 0,1-1-1,-1 1 1,1 0 0,-1-1-1,1 1 1,-1-1 0,1 1-1,-1-1 1,1 1 0,-1-1-1,1 1 1,0-1 0,-1 1-1,1-1 1,0 0-1,-1 1 1,1-1 0,0 0-1,0 0 1,-1 1 0,1-1-1,0 0 1,0 0 0,0 0-1,-1 0 1,1 0 0,0 0-1,0 0-3,2-1 22,0 0 1,0 0-1,0 0 0,0 0 0,0 0 0,0-1 0,-1 1 0,1-1 0,0 0 0,-1 0 1,1 0-1,-1 0 0,1-1-22,3-3 46,0 0-1,-1 0 1,0-1 0,0 1-1,0-2-45,4-8 110,0 0-1,-2 0 0,2-5-109,-7 16 39,0 0-1,0-1 1,-1 1 0,1 0-1,-1-1 1,-1 1-1,1 0 1,-1-1 0,0 1-1,0-1 1,0 1-1,-1-1 1,0-1-39,0 6 3,1 1 0,0-1-1,-1 0 1,1 1 0,-1-1 0,1 1 0,-1-1 0,1 1-1,-1-1 1,1 1 0,-1-1 0,0 1 0,1 0 0,-1-1-1,0 1 1,1 0 0,-1-1 0,0 1 0,1 0 0,-1 0-1,0 0 1,0 0 0,1-1 0,-1 1 0,0 0 0,1 0-1,-1 1 1,0-1-3,-23 3-50,18-2 61,4-1-24,1 1 0,-1-1-1,1 1 1,-1-1 0,1 1 0,-1 0 0,1-1-1,-1 1 1,1 0 0,0 0 0,-1 0 0,1 0-1,0 0 1,0 0 0,0 1 0,0-1 0,0 0-1,0 0 1,0 1 0,0-1 0,1 1 0,-1-1-1,0 1 1,1-1 0,-1 1 0,1-1 0,0 1-1,-1 0 1,1 1 13,0 0-907</inkml:trace>
  <inkml:trace contextRef="#ctx0" brushRef="#br0" timeOffset="170564.302">2512 3294 560,'-42'35'1164,"41"-34"-1136,1-1-1,0 0 1,0 0-1,-1 0 1,1 0-1,0 0 1,0 1-1,-1-1 1,1 0-1,0 0 1,-1 0-1,1 0 1,0 0-1,-1 0 0,1 0 1,0 0-1,0 0 1,-1 0-1,1 0 1,0 0-1,-1 0 1,1 0-1,0 0 1,-1 0-1,1-1 1,0 1-1,0 0 1,-1 0-1,1 0 1,0 0-1,0-1 1,-1 1-1,1 0 0,0 0-27,-7-11 1851,2 1-191,4 10-1647,1 0 0,0 0 0,0-1 0,0 1 0,-1 0 0,1 0 0,0 0 1,0 0-1,0 0 0,-1 0 0,1 0 0,0 0 0,0 0 0,-1 0 0,1 0 0,0 0 1,0 0-1,0 0 0,-1 0 0,1 0 0,0 0 0,0 0 0,-1 0 0,1 0 1,0 0-1,0 0 0,0 0 0,-1 0 0,1 0 0,0 1 0,0-1 0,0 0 1,-1 0-1,1 0 0,0 0 0,0 0 0,0 1 0,0-1 0,0 0 0,-1 0-13,1 1 35,-1 1-1,1-1 0,0 0 0,-1 1 1,1-1-1,0 0 0,0 1 0,0-1 1,0 0-1,0 1 0,0-1 0,0 0 0,0 2-34,1 0 82,0 41 1437,0-43-1469,-1-1 0,0 0 0,0 1 0,1-1 1,-1 0-1,0 1 0,1-1 0,-1 0 0,0 0 0,1 0 0,-1 1 0,1-1 0,-1 0 0,0 0 0,1 0 0,-1 0 0,1 0 0,-1 0 0,0 1 0,1-1 1,-1 0-1,1 0 0,-1 0 0,0 0 0,1-1 0,-1 1 0,1 0-50,13 0 224,-13 0-139,-1 0-52,1 0 1,0 0-1,0 0 1,0 0-1,-1 0 1,1-1-1,0 1 1,0 0-1,-1 0 1,1 0-1,0-1 1,-1 1-1,1 0 1,0-1 0,-1 1-1,1 0 1,0-1-1,-1 1 1,1-1-1,-1 1 1,1-1-1,-1 0 1,1 1-1,-1-1 1,1 1-1,-1-1 1,0 0-1,1 1 1,-1-1-1,0 0 1,1 0 0,-1 1-1,0-1 1,0 0-1,0 0-33,-2 0-13,-2 4 22,-4 5 0,-20 29-3400,25-34 1077</inkml:trace>
  <inkml:trace contextRef="#ctx0" brushRef="#br0" timeOffset="-99312.058">3609 6307 1768,'9'-3'4744,"3"-1"-3978,-7 35-248,-4-31-440,-1 1 0,1 0 0,-1 0 0,1 0 0,0-1 0,-1 1 1,1 0-1,0-1 0,-1 1 0,1-1 0,0 1 0,0-1 0,0 1 0,-1-1 0,2 1-78,-2-1 45,1 0 0,-1 0-1,0 0 1,1 0 0,-1 0 0,0 0 0,1 0 0,-1 0 0,0 0 0,1 0 0,-1 0 0,0 0 0,1 0 0,-1 0 0,0-1 0,0 1-1,1 0 1,-1 0 0,0 0 0,0 0 0,1-1 0,-1 1 0,0 0 0,0 0 0,1-1 0,-1 1 0,0 0 0,0 0 0,0-1 0,1 1-1,-1 0 1,0 0 0,0-1 0,0 1 0,0 0 0,0-1 0,0 1 0,0 0 0,0-1 0,0 1 0,0 0 0,0-1 0,0 1 0,0 0-1,0-1 1,0 1 0,0 0 0,0 0 0,0-1 0,0 1-45,0-5 97,0-1-44,0 0 0,0 0 0,0 0-1,-1-4-52,1 10-3,0-1-1,0 1 1,0-1-1,0 1 0,0-1 1,-1 0-1,1 1 1,0-1-1,0 1 0,0-1 1,-1 1-1,1-1 0,0 1 1,0-1-1,-1 1 1,1-1-1,0 1 0,-1-1 1,1 1-1,-1-1 1,1 1-1,-1 0 0,1-1 1,-1 1-1,1 0 1,-1-1-1,1 1 0,-1 0 1,1 0-1,-1 0 1,1-1-1,-1 1 0,1 0 1,-1 0-1,0 0 1,1 0-1,-1 0 0,1 0 1,-1 0-1,1 0 1,-1 0-1,0 0 0,1 0 1,-1 1-1,1-1 0,-1 0 1,1 0-1,-1 0 1,1 1-1,-1-1 4,-4 3 0,0 0-1,1 1 0,-1-1 1,1 1-1,0 0 1,0 0-1,0 0 1,1 1-1,-1 0 1,2-2 0,0-1 0,1 0-1,-1 1 1,1-1 0,0 1 0,-1-1 0,1 1-1,0 0 1,0-1 0,1 1 0,-1 0-1,1 0 1,-1 0 0,1 0 0,0-1-1,0 1 1,0 0 0,0 0 0,1 1 0,0-2 8,1 1 0,-1-1 0,1 0 0,-1 0 1,1 0-1,0-1 0,0 1 0,0 0 0,0-1 0,0 1 0,0-1 1,0 0-1,0 1 0,0-1 0,1 0 0,-1 0 0,1 0-8,5 2 28,4 4 58,1-2 0,11 4-86,-23-9 12,0 0-1,0 0 1,-1 0-1,1 0 1,0 0-1,0 0 1,0 0-1,-1 0 1,1 0-1,0-1 1,0 1-1,-1 0 1,1-1-1,0 1 1,-1 0-1,1-1 1,0 1-1,-1-1 1,1 1-1,0-1 1,-1 1-1,1-1 1,-1 1-1,1-1 1,-1 0-1,0 1 0,1-1 1,-1 0-1,1 0 1,-1 1-1,0-1 1,0 0-1,1 0 1,-1 1-1,0-1 1,0 0-1,0 0 1,0 0-12,1-3 90,0 1-31,0 0 0,0-1-1,-1 1 1,1 0-1,-1 0 1,0 0 0,0-1-1,0 1 1,0 0 0,-1 0-1,1-1-58,-10-37 433,5 24-290,-4-14 75,3 15-69,2-1 1,-1-8-150,-3-2 99,4 18-91,4 9-10,0 0 0,0 0 0,0 0 0,0 0-1,0 0 1,-1 0 0,1 0 0,0 0 0,0 0-1,0 0 1,0-1 0,0 1 0,0 0 0,0 0 0,0 0-1,0 0 1,0 0 0,0 0 0,0 0 0,0 0-1,0 0 1,-1 0 0,1 0 0,0 0 0,0 0 0,0 0-1,0 0 1,0 0 0,0 0 0,0 0 0,0 0 0,0 0-1,-1 0 1,1 0 0,0 0 0,0 0 0,0 0-1,0 0 1,0 0 0,0 0 0,0 0 0,0 0 0,0 0-1,0 0 1,-1 0 0,1 0 0,0 0 0,0 0 2,-1 2-20,0 0 1,0 0 0,0-1-1,0 1 1,0 0 0,0 0-1,1 0 1,-1 0 0,1 0-1,0 1 1,-1-1 0,1 0 19,-2 9-15,-26 83-26,27-91 38,1 0 0,-1 0 0,1 0 0,-1-1 1,0 1-1,0 0 0,-1 0 0,1-1 0,0 1 1,-1-1-1,0 1 0,-1 1 3,-2 2-5,4-5 5,0 0-1,0 0 1,0 0 0,1 0 0,-1 0 0,0 0-1,1 0 1,-1 1 0,0-1 0,1 0 0,0 1-1,-1-1 1,1 0 0,0 1 0,0-1 0,-1 0-1,1 1 1,0-1 0,1 0 0,-1 1 0,0-1-1,0 0 1,0 1 0,1-1 0,-1 0 0,1 1-1,-1-1 1,1 0 0,-1 0 0,1 0-1,0 1 1,0-1 0,-1 0 0,1 0 0,0 0-1,0 0 1,0 0 0,0 0 0,1 0 0,1 1 5,0 0 0,1 0 1,-1 0-1,0 0 0,1 0 0,-1-1 0,1 1 1,0-1-1,-1 0 0,1 0 0,0-1 1,0 1-1,2-1-5,-1 0 13,-1 0 1,0-1-1,0 1 0,1-1 1,-1 0-1,0 0 0,0-1 1,0 1-1,0-1 0,0 0 1,0 0-1,-1 0 0,1 0 1,-1-1-1,2 0-13,-1-1 26,1-1 1,-1 1-1,-1-1 1,1 0-1,0 0 0,-1 0 1,0 0-1,0 0 1,-1-1-1,2-3-26,-2 3 30,1-1 0,-1 0 0,-1 0 0,0 0 0,0 0 0,0 0 0,0-1-1,-1 1 1,-1 0 0,1 0 0,-1 0 0,0 0 0,-1 0 0,1 0 0,-2 0 0,1 0 0,-1 0 0,-2-4-30,1 5 36,0 0-1,0 0 1,-1 0 0,0 1 0,0-1 0,-1 1 0,-2-2-36,8 7 0,0 0 1,0 0 0,-1-1 0,1 1 0,0 0 0,0 0 0,-1-1-1,1 1 1,0 0 0,-1 0 0,1 0 0,0 0 0,-1-1 0,1 1 0,0 0-1,-1 0 1,1 0 0,0 0 0,-1 0 0,1 0 0,0 0 0,-1 0 0,1 0-1,-1 0 1,1 0 0,0 0 0,-1 0 0,1 0 0,0 1 0,-1-1 0,1 0-1,0 0 1,-1 0 0,1 0 0,0 1 0,0-1 0,-1 0 0,1 0-1,-6 14-32,2-2-4,-1-2 14,1 0-1,0 0 1,0 1 0,1-1-1,0 1 1,0 4 22,-1 5-16,-5 34-17,8-52 32,1 0-1,-1 0 1,1 0-1,-1 0 1,1 0-1,0 0 1,0 0-1,0 0 1,0 0-1,0 0 1,0 0-1,1 0 1,-1 0-1,1 0 1,-1 0-1,1 0 1,0 0-1,0 0 1,-1 0 0,1 0-1,1 0 1,-1-1-1,0 1 1,0-1-1,1 1 1,-1-1-1,2 2 2,11 9-5,-13-11 11,0 0-1,0 0 1,0 0 0,0 0 0,1 0 0,-1-1 0,0 1-1,0-1 1,1 1 0,-1-1 0,1 1 0,-1-1 0,0 0-1,1 0 1,-1 1 0,1-1 0,-1 0 0,1 0 0,-1 0-1,0-1 1,1 1 0,-1 0 0,1-1 0,-1 1 0,0-1-1,1 1 1,-1-1 0,0 1 0,1-1 0,-1 0 0,0 0-1,0 0 1,0 1 0,0-1 0,1-1-6,18-15 179,-17 15-157,-1 0 1,1 0-1,-1 0 1,0 0-1,1 0 1,-1 0-1,0 0 1,0-1-1,0 1 1,-1-1-1,1 0 1,-1 1-1,1-1 1,-1 0-1,0 0 1,0 0-1,1-2-22,1-11 98,-2 12-79,0 0 0,0 0 0,-1 0 0,1 0 0,-1 0 0,0 0 0,0 0 0,0-1-1,-1 1 1,1 0 0,-1 0 0,0 0 0,-1-2-19,-3-5 41,2 0-1,-1-1 1,0-3-41,4 14 0,0 0 0,0 0-1,-1 0 1,1 0 0,0 0 0,-1 0 0,1 0 0,-1 0 0,1 1 0,-1-1 0,0 0 0,1 0 0,-1 0 0,0 1-1,1-1 1,-1 0 0,0 0 0,0 1-2,1 0 0,-1 0 0,1 0 0,-1 0 0,1 0-1,-1 0 1,1 0 0,0 0 0,-1 0 0,1 0 0,-1 0 0,1 1-1,-1-1 1,1 0 0,0 0 0,-1 0 0,1 1 0,-1-1 0,1 0 0,0 0-1,-1 1 1,1-1 0,0 0 0,-1 1 0,1-1 0,0 0 0,-1 1-1,1-1 1,0 0 0,0 1 0,0-1 0,-1 1 0,1-1 0,0 0-1,0 1 1,0-1 0,0 1 0,0-1 2,-22 57-141,13-33 98,-1 0 0,-3 5 43,7-17 0,0 0 0,1 0 0,1 0 0,0 1 0,-3 12 0,7-25 3,0 1 0,0 0-1,0 0 1,0 0 0,0-1 0,0 1-1,0 0 1,0 0 0,0 0-1,0-1 1,0 1 0,0 0 0,0 0-1,1 0 1,-1-1 0,0 1-1,1 0-2,-1 0 4,0-1-1,1 0 0,-1 1 1,0-1-1,1 0 0,-1 0 0,1 1 1,-1-1-1,0 0 0,1 0 0,-1 0 1,1 1-1,-1-1 0,1 0 1,-1 0-1,1 0 0,-1 0 0,0 0 1,1 0-1,-1 0 0,1 0 1,0 0-4,1 0 14,0-1 1,0 1 0,1-1-1,-1 0 1,0 1 0,0-1-1,0 0 1,0 0 0,0-1 0,0 1-1,0 0 1,0-1-15,6-5 42,0-1 1,-1 1-1,0-1 0,0-1 1,-1 1-1,0-1 0,-1 0 1,1 0-1,1-8-42,1-1 67,-1-1 1,-2 0-1,1 0 1,0-16-68,-5 31 7,0 0 0,-1 0 0,1-1 0,-1 1 0,0 0 0,0-1 0,-1 1 0,1 0 1,-1 0-1,0-1 0,0 1 0,-1 0 0,1 0-7,0 3-2,1 1 1,0 0 0,0 0-1,-1 0 1,1-1-1,0 1 1,0 0-1,-1 0 1,1 0-1,0 0 1,-1 0 0,1-1-1,0 1 1,-1 0-1,1 0 1,0 0-1,-1 0 1,1 0 0,0 0-1,-1 0 1,1 0-1,0 0 1,-1 0-1,1 0 1,0 0-1,-1 1 1,1-1 0,0 0-1,-1 0 1,1 0-1,0 0 2,-11 6-15,10-5 11,-4 2-40,0 1 0,1 0 0,-1 1 1,1-1-1,0 1 0,0 0 0,0 0 0,1 0 1,0 0-1,-1 2 44,-3 5-452,5-10 123,1 1-1,-1-1 1,1 1-1,0 0 0,-1-1 1,1 1-1,0 0 1,0 2 329,1-4-171,0 1 1,1-1-1,-1 1 1,0-1 0,1 0-1,-1 0 1,0 1-1,1-1 1,0 0-1,-1 0 1,1 1 0,0-1-1,0 0 1,-1 0-1,2 0 171</inkml:trace>
  <inkml:trace contextRef="#ctx0" brushRef="#br0" timeOffset="-30518.229">2267 3690 464,'2'-55'1636,"-2"54"-1355,0 0 0,0 0-1,0 1 1,1-1-1,-1 0 1,0 1-1,0-1 1,1 1-1,-1-1 1,1 0-1,-1 1 1,0-1 0,1 1-1,-1-1 1,1 0-281,1-1 2016,-7 1-1954,5 1-147,0 0 35,0 0 86,-1 1 328,-7 12 458,7-4-733,-1 0-1,0 1 1,-1-1 0,0 0-1,0 0 1,-1 0 0,0 0 0,-4 5-89,1 0 30,-11 19 338,-12 18-368,18-35 121,-1-1-1,-1 0 0,-5 4-120,4-4 114,-14 17-114,25-27 18,1 1 0,0-1 0,0 1 0,-1 4-18,2-6 29,0 0 1,0 0-1,0 0 1,0-1-1,-1 1 1,1 0-1,-1-1 1,0 0-1,0 1 1,-1-1-30,-1 1 66,0 1 1,0-1 0,1 1 0,-1 0-1,1 0 1,0 0 0,1 1-1,-1-1 1,0 3-67,0-1 33,1 1 1,-1-1-1,2 1 0,-1 0 1,1 0-1,0 0-33,-1 6 19,2-7-11,-1-1 0,2 1-1,-1-1 1,1 1 0,0 0-1,0 3-7,1-4 10,-1 0 0,1 0 0,-2 0 0,1 0 0,0 0 0,-1 0 0,0 0 0,-1 0 0,1-1 0,-1 1 0,0 0 0,-2 2-10,-18 57 455,21-63-443,-1 3 8,0 0-1,-1-1 1,0 1-1,0-1 1,0 1-1,0-1 1,-1 0-1,-3 3-19,1 0 14,-1 1 1,1-1-1,0 1 0,1 1 1,0-1-1,0 1 0,-2 6-14,2-3 22,-2 0 0,1 0 0,-2-1 0,0 1-22,1-4 16,3-2 26,-1 0 1,0 0 0,0-1 0,0 1-1,-1-1 1,1-1 0,-1 1 0,-6 2-43,5-4 35,5-2-23,0 0 0,0 0-1,0 0 1,0 0-1,0 0 1,0 0 0,0 1-1,1-1 1,-1 1-1,0-1 1,1 1 0,-1 0-1,0 1-11,-9 9 56,9-11-53,1 0 0,0 0 0,-1 0 0,1 0 0,0 1 0,0-1 0,0 0 0,0 1 0,0-1 0,0 0 0,0 1 0,1-1 0,-1 1 0,1 0 0,-1-1 0,1 1 0,-1-1 0,1 1-3,2 6 9,-2-7-8,0-1 0,0 1 0,0 0 0,1-1 0,-1 1 1,0-1-1,0 1 0,0 0 0,0-1 0,0 1 0,0 0 0,0-1 1,0 1-1,-1 0 0,1-1 0,0 1 0,0 0 0,0-1 0,-1 1 1,1-1-1,0 1 0,-1 0 0,1-1 0,-1 1 0,1-1 0,0 1 1,-1-1-2,0 1-1,1 0-1,-1-1 1,1 1 0,0-1 0,-1 1 0,1 0 0,0 0 0,-1-1-1,1 1 1,0 0 0,0 0 0,0-1 0,0 1 0,0 0 0,0 0-1,0-1 1,0 2 1,-2 3 172,-9-3 1208,15-21-624,2 4-737,0 1 0,2-1 1,-1 1-1,2 1 0,4-6-19,-4 6 7,-5 7-5,0 0 1,0 1-1,1-1 0,0 1 1,0 0-1,3-2-2,-5 5 1,-1 0 0,0 0 0,0 0 0,0 0 0,0 0 0,0-1 1,0 1-1,0-1 0,-1 1 0,1-1 0,-1 0 0,0 0 0,1-2-1,2-9 35,1 0-1,1 0 1,0 1 0,1-1-1,1 2 1,0-1 0,0 1-1,7-6-34,-9 9 31,0 1-1,-1-1 1,0 0-1,0 0 0,-1-1 1,0 1-1,-1-1 1,1-1-31,-2 2 34,2-1 0,-1 1 0,1 0 0,1 0 0,0 0 0,0 0 0,0 1 0,4-4-34,-5 7 48,0-1 0,0 1 0,-1-1 0,1-1 0,-1 1 0,-1 0 0,2-5-48,14-50 323,-16 52-290,-2 7-27,0 0 1,0 0-1,1 0 1,-1 1-1,1-1 1,-1 0-1,1 0 1,0 0-1,0 1 0,0-1-6,6-13 31,-6 12-28,1 1 1,-1-1 0,1 0-1,-1 1 1,1-1-1,0 1 1,0 0-1,0-1-3,3-2 14,0-1 0,0 0 0,-1 0 0,2-2-14,-3 2 34,1 1 0,1-1 0,-1 1 0,2-1-34,20-20 140,-19 18-126,0 0 0,1 1 0,0 0 0,0 1 0,1 0 0,0 0-14,1 0 3,-7 5 0,0-1-1,0 1 0,0-1 1,0 0-1,-1 0 1,1 0-1,0 0 1,-1 0-1,0-1 0,1 1 1,-1-1-1,0 1 1,0-1-1,-1 0 1,1 0-1,-1 0 0,1 0 1,-1 0-3,7-22 22,-6 17-10,0 0-1,1 0 0,0-1 0,0 2 0,1-1 1,0 0-1,1 1 0,3-5-11,-6 9-97,-1 1-1,1-1 1,-1 0 0,0 1-1,0-1 1,0 0-1,0 0 1,0 0 0,-1 0-1,1 0 1,-1 0 0,0 0-1,0 0 1,0 0 97,-1 24-179,-1-1 1,-1 1-1,-1-1 0,-4 12 179,6-27-18,0 1-1,0-1 0,0 0 1,-1 0-1,1 0 0,-1 0 1,0-1-1,-1 1 1,1-1-1,-1 0 0,-1 1 19,-5 4-31,-1-1-1,0 0 1,-7 5 31,-5 2-41,14-9 25,0 0-1,1 1 0,0 0 1,1 1-1,-1 0 1,1 0-1,-4 7 17,5-5-2,-1 0-1,0 0 1,-1-1-1,0 0 1,-1-1-1,0 0 1,0 0-1,-9 5 3,14-9-1,-1 0 0,1 0-1,0 0 1,1 0 0,-1 0 0,1 1 0,-1 0-1,1-1 1,1 1 0,-1 0 0,1 1-1,-1 0 2,1-1 0,-6 13-3,-1-1 0,-10 14 3,12-19-5,-1 1 0,2 0 1,-1 3 4,-8 15-4,10-19 4,0 1 0,0 0 0,2 0 0,-1 1 0,-3 12-1,5-13-3,2-12 3,0 0 1,0 0-1,0-1 0,-1 1 1,1 0-1,0 0 0,0 0 1,-1 0-1,1-1 0,0 1 1,-1 0-1,1 0 0,0-1 1,-1 1-1,1 0 0,-1-1 1,0 1-1,1 0 0,-1-1 1,1 1-1,-1-1 0,0 1 1,1-1-1,-1 1 0,0-1 1,-1 1 0,2 0-2,-1 0 0,0 0 1,0 0-1,0 0 0,1 1 1,-1-1-1,0 0 0,1 0 1,-1 1-1,1-1 0,0 0 1,-1 1-1,1-1 0,0 0 1,0 2 1,-2 6-18,-3 8-22,-1 0 0,-1 0 1,-1-1-1,0 0 0,-1 0 0,-10 14 40,15-25-3,-7 10 13,1 0 1,-5 9-11,0-10-22,6-7 114,7-5-218,-3 3 214,4-2-3744,1-2 981</inkml:trace>
  <inkml:trace contextRef="#ctx0" brushRef="#br0" timeOffset="162317.378">329 6967 1040,'5'-31'9031,"-12"76"-8710,7-44-358,0 1 147,0 0 0,0 0 0,0 0 0,0 0 0,1 0 0,-1-1-1,0 1 1,1 0 0,0 1-110,-1-3 64,1 1-1,-1-1 1,1 1-1,-1-1 1,1 1-1,-1-1 1,1 1-1,-1-1 1,1 0-1,-1 1 1,1-1-1,0 0 1,-1 1 0,1-1-1,0 0 1,-1 0-1,1 0 1,0 1-1,-1-1 1,1 0-1,0 0 1,0 0-1,-1 0 1,1 0-1,0 0 1,-1-1-1,1 1 1,0 0-64,1 0 47,1-1 0,-1 1 1,0-1-1,0 0 1,0 0-1,0 0 0,0 0 1,0 0-1,0 0 0,0 0 1,0-1-1,-1 1 0,1-1 1,-1 1-1,1-1 0,-1 0 1,1 1-1,-1-1 0,0 0 1,0 0-1,0 0 0,0 0 1,0 0-1,0 0 0,0 0 1,-1-1-1,1 1 0,-1-2-47,1 0 25,0 0-1,-1-1 0,1 1 1,-1 0-1,-1-4-24,-3-39 73,4 46-71,0 0-1,0 0 0,-1 1 1,1-1-1,0 0 0,0 0 1,-1 0-1,1 0 0,-1 0 1,1 1-1,0-1 1,-1 0-1,1 0 0,-1 1 1,0-1-1,1 0 0,-2 0-1,2 1 0,0 0-1,-1 0 1,1-1-1,-1 1 0,1 0 1,-1 0-1,1 0 0,-1 0 1,1 0-1,-1 0 0,1 0 1,-1 0-1,1 0 0,-1 0 1,1 0-1,-1 0 1,1 0-1,0 0 0,-1 1 1,1-1-1,-1 0 0,1 0 1,-2 1-10,1 0 0,-1 0 0,1 0-1,-1 0 1,1 0 0,0 0 0,0 1 0,0-1-1,0 0 1,0 1 0,0-1 0,-1 2 10,-4 14-54,-2 0 1,0 0 0,-1 0-1,0-1 1,-3 2 53,9-14 1,0 0 1,0 0-1,1 0 0,0 0 0,0 1 1,0-1-1,0 1 0,1-1 1,-1 1-1,1-1 0,0 2-1,1-4 8,0-1 0,0 1 0,0-1 1,0 1-1,1 0 0,-1-1 0,0 1 0,1-1 0,-1 1 0,1-1 0,-1 1 0,1-1 0,0 0 0,0 1 1,-1-1-1,1 0 0,0 1 0,0-1 0,0 0 0,1 0 0,-1 0 0,0 0 0,0 0 0,1 0 1,-1 0-1,0 0 0,1-1 0,-1 1 0,1 0 0,-1-1 0,1 1 0,-1-1 0,1 0 0,0 1-8,6 0 68,-1 0-1,1 0 0,0-1 0,0 0 0,0 0 0,0 0 0,0-1 0,-1-1 1,1 1-1,0-1 0,-1 0 0,1-1 0,-1 0 0,0 0 0,0-1 0,0 0 1,0 0-1,4-3-67,-8 4 23,-1 1 1,1-1-1,0 1 1,-1-1-1,0 0 1,1 0-1,-1 0 1,0 0-1,0 0 1,-1-1 0,1 1-1,-1-1 1,0 1-1,0-1 1,0 1-1,0-2-23,2-5 62,-2 8-44,-1 0 0,1 0-1,-1-1 1,0 1 0,0 0 0,0 0-1,0 0 1,0-1 0,0 1-1,-1 0 1,1 0 0,-1 0-1,1 0 1,-1-1-18,-3-11 114,4 14-110,0-1-1,0 0 1,0 1-1,-1-1 1,1 1 0,0-1-1,0 0 1,-1 1 0,1-1-1,-1 1 1,1-1 0,0 1-1,-1-1 1,1 1 0,-1 0-1,1-1 1,-1 1-1,1 0 1,-1-1 0,0 1-1,1 0 1,-1-1 0,1 1-1,-1 0 1,0 0 0,1 0-1,-1 0 1,0-1 0,1 1-1,-1 0 1,0 0-4,-19 2 3,11 0-12,-1 1 0,1 0 0,0 0 0,0 1 0,0 0 1,0 0-1,-5 5 9,-4 4 230,0 0-1,-13 13-229,30-25 15,0 0 0,0-1 0,1 1 0,-1 0 0,0-1 0,0 1 0,1 0 0,-1 0 0,1 0-1,-1-1 1,0 1 0,1 0 0,0 0 0,-1 0 0,1 0 0,0 0 0,-1 0 0,1 0 0,0 0 0,0 0-1,0 0 1,0 1-15,0-1 86,10-8-3459,3 4 596</inkml:trace>
  <inkml:trace contextRef="#ctx0" brushRef="#br0" timeOffset="164085.229">1488 4927 632,'-12'45'755,"7"-34"581,5-10-1144,0 7 1350,1-3-1258,1 0 0,-1 0 0,1 0 0,-1 0 0,1 0 0,1 0 0,2 4-284,-5-8 137,1 1-1,0-1 1,0 1-1,0-1 1,0 1 0,0-1-1,1 0 1,-1 1-1,0-1 1,0 0 0,1 0-1,-1 0 1,1 0 0,-1 0-1,1-1 1,-1 1-1,1 0 1,0-1 0,-1 1-1,1-1 1,0 1-1,-1-1 1,1 0 0,0 0-1,0 0 1,0 0-137,-1 0 78,0 0-1,0 0 1,0-1 0,-1 1 0,1 0-1,0-1 1,0 1 0,-1-1 0,1 1-1,0-1 1,-1 1 0,1-1 0,0 0-1,-1 1 1,1-1 0,-1 0 0,1 1 0,-1-1-1,1 0-77,9-22 154,-7 15-43,4-13 41,-1 1 1,1-3-153,-7 19 24,1 0-1,-1 0 1,0 0 0,0 0-1,-1 0 1,1 0 0,-1 0-1,1 0 1,-1 0-1,-1 0 1,1 0 0,0 0-1,-1 0 1,0 1 0,0-1-1,0 1 1,0 0 0,-1-1-1,1 1 1,-1 0 0,0 0-1,0 0 1,-2-1-24,4 3-3,-1 0 0,1 0 0,-1 0 1,1 1-1,-1-1 0,0 0 0,1 1 0,-1-1 0,0 1 0,0 0 1,1-1-1,-1 1 0,0 0 0,0 0 0,1 0 0,-1 0 0,0 0 1,0 1-1,1-1 0,-1 1 0,0-1 0,1 1 0,-2 0 3,0 0-11,-1 1-1,1-1 1,0 1-1,0 0 1,0 0-1,0 0 1,1 0-1,-1 1 1,0-1-1,1 1 1,-1 1 11,-13 14-44,12-14 38,0 0 1,0 1 0,1-1 0,-1 1 0,1 0 0,0 0 0,1 0 0,-2 4 5,-2 6 27,1 1 0,1 1 1,0-1-1,2 1 0,0-1 1,0 1-28,2-14 9,0-1 4,1 0 0,-1 0-1,0 0 1,-1 0 0,1 0-1,0 0 1,0-1 0,-1 1-1,1 0 1,-1 0-1,0 0 1,0 0 0,1-1-1,-2 2-12,7-5 357,-1 0 0,1 0 0,-1 0 0,0 0 0,0-1 0,0 0 0,0 0 0,2-2-357,20-34 136,29-26-30,-51 59-79,0 0-1,0 0 1,-1 0 0,1 0-1,-2 0 1,1-1-1,-1 1 1,0-1-1,0 1 1,-1-1-1,1-5-26,0 0 70,-2 11-61,1 0 1,-1 0-1,0 0 1,0 0 0,0 0-1,0 0 1,0 0-1,0 0 1,0 0-1,0 0 1,0-1-1,0 1 1,0 0-1,-1 0 1,1 0 0,-1 0-1,1 0 1,0 0-1,-1 0 1,0 1-1,1-1 1,-1-1-10,0 1 4,0 1 0,0-1 0,0 1 0,0-1 0,0 1 0,0-1-1,-1 1 1,1 0 0,0-1 0,0 1 0,0 0 0,0 0 0,0 0 0,0 0 0,-1 0 0,1 0 0,-1 0-4,-3 1-7,-1 1 0,1-1-1,0 1 1,-1 0 0,1 0 0,0 0-1,-3 3 8,-15 8-28,14-9 31,1 0 0,0 1 0,0 0 0,1 1 0,-1 0 0,1 0-1,0 1-2,-5 8-31,12-15 63,0 1 0,0-1 1,0 0-1,0 0 0,-1 0 1,1 1-1,0-1 0,0 0 1,0 0-1,0 0 0,0 1 1,0-1-1,0 0 0,0 0 1,0 1-1,0-1 0,0 0 1,0 0-1,0 1 0,0-1 1,0 0-1,0 0 0,0 1 1,0-1-1,0 0 0,0 0 1,0 0-1,0 1 0,1-1 1,-1 0-1,0 0 0,0 1-32,-1-7 3,2 8-985</inkml:trace>
  <inkml:trace contextRef="#ctx0" brushRef="#br0" timeOffset="-33059.746">1294 5316 168,'10'-22'58,"-6"14"-29,0 1 1,-1-1-1,0 0 0,-1 0 0,0-1 1,0 1-1,0-2-29,-1-3 4,-1 12 36,0-1 0,0 1 0,0 0 0,0 0 0,0-1 0,0 1 0,0 0 0,1 0 0,-1 0 0,1-1 0,-1 1 0,1 0 0,-1 0 0,1 0 0,0 0 0,-1 0 0,1 0 0,0 0 0,0 0 0,0 0 0,0 0-40,0 0 92,-1 1 0,0 0 0,0 0 1,0 0-1,1 0 0,-1 0 0,0-1 0,0 1 0,0 0 1,1 0-1,-1 0 0,0 0 0,0-1 0,0 1 0,0 0 1,0 0-1,1-1 0,-1 1 0,0 0 0,0 0 0,0-1 0,0 1 1,0 0-1,0 0 0,0-1 0,0 1 0,0 0 0,0 0 1,0-1-1,0 1 0,0 0 0,0 0 0,0-1 0,0 1 1,0 0-1,0 0 0,-1-1 0,1 1-92,-1-7 2076,1 6-2082,0 1-65,0 0-12,0 0 35,0 0 102,-1 1 30,0-1-1,0 0 1,0 1 0,0-1 0,0 0 0,1 1 0,-1-1-1,0 1 1,0-1 0,1 1 0,-1 0 0,0-1-1,1 1 1,-1 0 0,0-1 0,1 1 0,-1 0 0,1 0-1,-1 0-83,-11 21-136,5-10 253,-19 27-58,13-20 83,0 0-1,-1 6-141,8-9 223,5-13-177,0-1-1,0 1 1,0 0 0,0-1-1,-1 1 1,1 0 0,-1-1-46,-8 10 101,4-4-77,1 0-1,-1 0 1,1 0 0,1 1 0,-4 7-24,-34 89 33,27-78-15,13-24 5,-1 0 1,1 1-1,0-1 1,1 1-1,-1-1 0,1 1 1,-1 0-1,1 0 1,0-1-1,0 5-23,0-4 67,1 0 0,-1 0 0,0-1-1,0 1 1,-1 0 0,1-1 0,-1 1 0,1-1 0,-1 1 0,-2 2-67,-9 18 358,11-20-356,1 1 1,0-1-1,0 1 0,0 0 0,0 4-2,-5 27 5,-17 69 4,20-95 7,0-1-1,0 1 0,-1-1 1,0 0-1,-1 0 0,1 0 1,-3 1-16,1 0 70,0 0 1,1 0 0,0 1 0,-2 7-71,-4 14 154,-7 12-154,2-3 47,10-27 24,-1-1-1,-7 12-70,-9 19 380,-8 16 92,-4 20-303,30-67-109,-1-1 0,0 1 1,-1-1-1,-1-1 0,-8 11-60,9-12 70,0 1 1,0-1-1,1 1 0,0 0 1,1 0-1,-4 12-70,2-1 53,-11 40 97,-7 11-150,16-45 35,6-18-20,0 0 0,-1 0 0,-5 8-15,-5 14 20,12-25-16,-1 0 0,0 0 0,0 0 0,-1 0 0,-4 6-4,-8 6-7,9-10 16,0 0-1,0 0 1,1 1 0,-1 2-9,6-10 30,0 0 1,-1-1 0,1 1-1,0 0 1,-1-1 0,1 0-1,-1 1 1,1-1 0,-1 0-1,0 0 1,0 0 0,1 0-1,-1 0 1,0 0 0,-2 1-31,4-2 258,4-3 913,0-3-949,59-109 314,-54 93-310,6-21-226,-6 18 82,2-5 12,7-19 157,9-41-251,-22 71 46,1 0 1,0 0-1,2 1 0,0 0 0,1 0 0,1 1 1,1 0-1,4-6-46,-7 12 56,-2 0 0,1 0 1,-2-1-1,0 0 0,3-10-56,-3 8 34,1 1 0,0 0-1,4-6-33,-2 6 9,0 0-1,-1 0 0,-1 0 0,0-1 1,0 0-1,3-13-8,-7 19 7,0 1 0,1 0 0,0 0 0,1 1-1,-1-1 1,4-4-7,8-14 40,-1 2-4,-9 17-22,-1 0 0,0-1-1,2-6-13,1-5 6,2 0-1,-1 0 0,2 1 1,0 0-1,8-8-5,-9 11 10,0-1 0,-1-1-1,0 1 1,-1-1 0,-1 0 0,2-12-10,8-15 18,-13 36-15,0 0 0,1 1-1,4-7-2,-3 7 7,-2 0 0,1-1-1,0 1 1,0-4-7,1-8 41,0 0-1,-2 1 1,1-13-41,7-28 28,-11 56-28,0 1 0,0 0 0,1 0 0,-1-1 0,1 1 0,-1 0 0,1 0 0,0 0 0,-1 0 0,1-1 0,0 1 0,0 0 0,0 0 0,0 1 0,0-1 0,0 0 1,0 0-1,0 0 0,0 1 0,0-1 0,0 0 0,0 1 0,1-1 0,9-5 9,-8 3-2,1 0 0,-1-1-1,0 1 1,0-1 0,0 0-1,0 0 1,1-2-7,1-2 8,-3 3-3,1 1 0,-1-1 0,0 0 0,0 0 0,0 0-5,7-18 15,-5 16-11,-1 0 1,0-1-1,0 1 0,0-2-4,2-10 40,-2 5 150,-2 12-162,-1 1 0,0 0 0,0-1 0,0 1 0,1 0 0,-1 0-1,1 0 1,-1-1 0,1 1 0,0 0 0,-1 0 0,1 0 0,0 0 0,0 0-1,0 0-27,-1 0-187,1-1 0,-1 1 1,0 0-1,1-1 0,-1 1 0,0 0 0,0-1 0,0 1 0,0-1 0,0 1 0,0 0 0,0-1 0,0 1 187,0-10-3836,3 1 947</inkml:trace>
  <inkml:trace contextRef="#ctx0" brushRef="#br0" timeOffset="-19420.38">2631 3733 424,'-9'-9'1382,"6"5"-922,0 1 0,-1-1-1,0 1 1,1 0 0,-1 0 0,-4-2-460,8 5 9,0 0 0,0 0 1,0 1-1,0-1 0,0 0 0,1 0 0,-1 0 1,0 1-1,0-1 0,0 0 0,0 0 0,0 1 1,0-1-1,0 0 0,0 0 0,0 0 0,0 1 1,0-1-1,0 0 0,0 0 0,0 1 0,-1-1 1,1 0-1,0 0 0,0 0 0,0 1 0,0-1 1,0 0-1,0 0 0,0 0 0,-1 0 0,1 1 1,0-1-1,0 0 0,0 0 0,0 0 0,-1 0 1,1 0-1,0 1 0,0-1 0,0 0 0,-1 0 1,1 0-1,0 0 0,0 0 0,0 0 0,-1 0 1,1 0-1,0 0 0,0 0 0,-1 0 0,1 0 1,0 0-1,0 0 0,0 0 0,-1 0 0,1 0 1,0 0-1,0 0 0,-1 0 0,1 0 0,0-1 1,0 1-1,0 0 0,0 0 0,-1 0 0,1 0 1,0 0-10,6 16 183,23 40 532,-19-37-596,-3-9 15,-2 1 1,0-1-1,0 1 0,-1 0 0,2 7-134,-1-3 118,1 0 1,0-1 0,1 0 0,1 0-1,1 1-118,33 64 207,-38-71-126,0-1 1,0 1-1,-1 1 1,0-1-1,0 3-81,-1-4 90,0 0 0,0 0 0,1 0 0,0 0 0,1 0 0,-1-1 0,1 1 0,3 2-90,-2-3 14,0 0 0,-1 1 0,1-1 0,-1 1 0,0 0 0,1 4-14,-3-6 10,0 0 1,1 0-1,0 0 1,0-1-1,0 0 0,0 1-10,0-1 11,0 0-1,0 0 0,0 0 0,-1 1 1,0-1-1,1 3-10,5 12 50,-2-3 108,-1 0-1,2 8-157,-4-14 116,0 1 0,1-1 0,1 2-116,0-3 31,-1 1 0,-1 0-1,0 1 1,1 7-31,9 19 24,-5-15-8,6 18 52,3 2-68,-15-39 4,1 7 24,0 0 0,0 0 0,-1 0 0,1 9-28,-2-11 27,0 0-1,1 0 1,0-1 0,0 1-1,0 0 1,2 0-27,-3-6 5,3 7 38,1 0-1,-1 0 1,0 1 0,-1 0 0,2 9-43,0 4 89,2-1 0,5 11-89,3 13 103,47 136 132,-54-152-192,-1 0 1,-2 0-1,1 10-43,-2-7 219,2-1 0,6 21-219,-1-25 130,0 0 1,2-1-1,4 7-130,14 28 92,-21-43-77,0-1 0,5 5-15,-6-10 24,-1 1 1,0 1-1,-1-1 1,2 6-25,2 16 333,0 8-333,-7-24 59,2-1 0,0 1 0,0-1 0,2 0 0,1-1 0,3 5-59,10 12 28,-9-14 22,0 0 0,6 15-50,-15-28 3,1 1 0,0 0 0,1-1 1,0 0-1,0-1 0,0 1 0,1-1 0,0 0 1,1-1-1,3 3-3,17 17 49,-26-21 511,-1-5-559,-1 1 22,1-1 0,0 1-1,-1-1 1,1 1 0,-1 0 0,1-1 0,-1 1 0,1 0-1,-1-1 1,1 1 0,-1 0 0,1 0 0,-1-1-1,0 1 1,0 0 0,1 0 0,-1 0 0,0 0 0,0-1-1,0 1 1,0 0 0,0 0-23,0-1 112,0 0 13,0 0 19,-1 0-111,-1-1 0,1 0 0,-1 0 0,1 0 0,0 0 0,-1 0 0,1 0 0,0 0 0,0-1 0,0 1 0,0 0 0,0-1 0,0 1 0,0-1-33,-4-5 21,-12-15-6,-12-16 10,-16-11-6,41 44-11,0-1 1,1 1 0,-1 0-1,1-1 1,0 0-1,-1-1-8,-5-10 34,-2-3 15,0-1 0,1-1-1,1 0 1,1 0 0,-2-12-49,2 9 129,-1-1 0,0 2 0,-13-22-129,-9 1 199,23 34-153,0 0 0,0-1 0,2 0 0,-2-2-46,-16-49 76,19 45-37,-1 0 1,-2 1-1,1 0 0,-9-11-39,7 11 26,1 0 0,1-1 0,0 0 0,1 0 0,1-1 0,-3-16-26,-12-42 23,-59-164 38,69 214-65,6 19 3,1-1 1,0 0 0,1 0-1,0 0 1,0 0 0,1-5 0,0 9 2,-1 0 0,1-1 0,-1 1 1,0 0-1,0 0 0,0 0 0,0 0 1,-1 1-1,0-1 0,0 1 1,-1 0-1,1-1 0,-1 1 0,-1-1-2,-1-1 3,1 0 0,0 0-1,1-1 1,-1 1 0,1-1 0,0-2-3,-5-12 16,2-1 0,1 1 0,0-1 0,0-8-16,-5-21 39,-7-11-39,10 32 7,3 5-5,5 23-1,0 0 0,0 0 0,0 0 0,-1 0 0,1 0 0,-1 0 1,1 0-1,-1 0 0,0 0 0,0 0 0,0 1 0,0-1 0,0 0 0,0 1 0,-1-2-1,-3-4 10,0-1 0,0-1 0,0 1 1,1-1-1,1 1 0,0-1 1,-3-9-11,4 10 4,-1 0 0,-1 0 1,1 1-1,-2-1 0,1 1 1,-1 0-1,0 0 1,0 0-1,-1 0-4,-18-25 15,-1-17 41,17 33-4,0 0 0,-4-5-52,1 3 33,1-1-1,1 0 0,-5-15-32,7 14 3,-2 0 0,-1 0 0,-4-6-3,9 16 7,0 1 0,1-1 0,0 0 1,1 0-1,0 0 0,1-1 0,-1-6-7,-9-33 15,-12-39 1,23 86-14,0 0 1,0 0-1,-1 0 1,1 0-1,-1 1 1,-1-2-3,-5-12 6,6 11-5,0 3-2,1 0 0,0-1 0,0 1 1,1 0-1,-1-1 0,0 1 0,1-1 1,-1 1-1,1-1 0,0 1 0,0-1 1,0 3-14,0-1-3,-1 0 0,0 1 0,1-1 0,-1 0 0,1 0 0,-1 0 1,1 1-1,-1-1 0,1 0 0,-1 0 0,1 0 0,0 0 0,0 0 0,-1 0 1,1 0-1,0 0 0,0 0 0,0 0 0,0 0 0,0 0 17,1 1 1,-1 0 0,1 0-1,-1 0 1,1 1 0,-1-1-1,0 0 1,1 0 0,-1 1-1,1-1 1,-1 0 0,0 1 0,1-1-1,-1 0 1,0 1 0,0-1-1,1 1 1,-1-1 0,0 0-1,0 1 1,1-1 0,-1 1-1,0 0 0,0-1 1,38 65 26,-28-48-25,-2-2 2,-1 0-1,0 0 1,4 13-4,12 49 2,-18-56-6,1 0 0,1 0 1,0-1-1,2 0 0,1 0 0,4 7 4,53 83-9,-43-65 12,-16-29 0,0 0 0,3 2-3,2 2 0,-2 1 0,0 0 1,-1 0-1,-1 2 0,29 89-35,-33-97 29,2 5 3,1-1 1,1 0-1,1 0 0,1-1 1,0-1-1,8 10 3,-16-23 0,8 14 5,0 1 0,-2-1-1,6 19-4,-11-29 1,7 21-1,9 20 0,-2-11 38,7 25-38,-12-29 8,21 63-6,-19-50-2,2-1 1,4 2-1,-12-26 12,-2-1-1,0 1 1,-1 0-1,-1 1 1,-2-1-1,1 14-11,-2-21-5,2 11 5,1-1 0,1 1 0,2-1 0,0 0 0,8 15 0,27 46-33,-28-54 20,13 21 13,-10-20 43,5 15-43,-18-35 18,-1 1-1,0-1 1,0 8-18,-1-5 17,1-1 0,0 0 0,2 1-17,7 19 4,-7-17 12,1 0 0,0-1 0,2 0-1,0 0 1,1 0-16,-4 0 187,-3-5-102,-1-8 80,0 0-1,-1 1 1,1-1 0,-1 1-1,0-1 1,0 1-1,-1 0 1,0-1 0,1 4-165,-1-5-74,1-1-136,-5-2-3701,-4-1 1006</inkml:trace>
  <inkml:trace contextRef="#ctx0" brushRef="#br0" timeOffset="-16593.4389">4221 6111 1136,'-19'-24'3790,"19"23"-3654,0 1 1,-1-1-1,1 1 0,0-1 0,0 0 0,-1 1 0,1-1 0,0 1 0,-1 0 0,1-1 0,-1 1 0,1-1 0,-1 1 0,1-1 0,-1 1 0,1 0 1,-1-1-1,1 1 0,-1 0 0,1 0 0,-1-1 0,1 1 0,-1 0 0,0 0 0,1 0 0,-1 0 0,1 0 0,-1 0-136,0 0 334,0 1 0,0 0 0,0 0 0,1 0 0,-1 0-1,0-1 1,1 1 0,-1 0 0,1 0 0,-1 0 0,1 1-1,-1-1-333,-9 16 111,8-14-67,0 0-1,-1-1 0,1 0 1,-1 1-1,1-1 0,-1 0 1,0 0-1,0-1 0,-1 2-43,-32 21 84,15-6-55,10-7 14,-1-1 0,0 0 1,-1-1-1,0-1 0,-3 2-43,-17 4 265,30-13-184,0 0 0,0-1 0,0 1 0,0 0 1,0-1-1,0 0 0,0 0 0,0 0 0,0 0 0,-2 0-81,4-1 27,1 1-1,0 0 1,-1 0-1,1-1 1,0 1-1,-1 0 1,1-1-1,0 1 0,0 0 1,-1-1-1,1 1 1,0 0-1,0-1 1,0 1-1,-1 0 1,1-1-1,0 1 0,0 0 1,0-1-1,0 1 1,0-1-1,0 1 1,0 0-1,0-1 1,0 1-1,0-1 0,0 1 1,0-1-1,0 1 1,0 0-1,0-1 1,1 1-1,-1 0 1,0-1-1,0 1 0,0-1 1,0 1-1,1 0 1,-1-1-1,0 1 1,0 0-1,1 0 0,-1-1 1,0 1-1,1 0 1,-1 0-1,0-1 1,1 1-1,-1 0 1,0 0-1,1 0 0,-1-1 1,1 1-1,-1 0 1,0 0-1,1 0 1,-1 0-1,1 0-26,82-23 340,1-4-340,-18 7 275,16-1-275,-3 1 252,-28 12-157,-37 7-91,6-19 572,-20 19-567,0 1 6,0 0-2,0 0 0,0 0 0,0-1 0,0 1 0,0 0 0,0 0 0,0 0 0,-1 0 0,1-1 0,0 1 0,0 0 0,0 0 0,0 0 0,-1 0 1,1-1-1,0 1 0,0 0 0,0 0 0,0 0 0,-1 0 0,1 0 0,0 0 0,0 0 0,0 0 0,-1 0 0,1 0 0,0 0 0,0 0 0,-1 0 0,1 0 0,0 0 0,0 0 0,0 0 1,-1 0-1,1 0 0,0 0-13,-12 1-79,8 0 113,-15 3-34,0 1 0,0 0 0,0 2 0,-9 5 0,16-8 0,-192 73 56,199-74-51,-1-1 1,0-1-1,1 1 0,-5 0-5,9-2 4,-1 0 0,1 0 0,0 0 1,-1 0-1,1 0 0,0 0 0,-1 0 0,1 0 0,0 0 0,0 0 0,-1-1 0,1 1 0,0-1 0,0 1 0,-1-1 0,1 1 1,0-1-1,0 0 0,0 1 0,0-1 0,0 0 0,0 0-4,0 1 0,1-1 1,0 1-1,0 0 1,0 0-1,0-1 0,-1 1 1,1 0-1,0-1 1,0 1-1,0 0 1,0 0-1,0-1 0,0 1 1,0 0-1,0-1 1,0 1-1,0 0 1,0-1-1,0 1 0,0 0 1,0-1-1,0 1 1,0 0-1,0-1 0,0 1 1,0 0-1,0 0 1,0-1-1,1 1 1,-1 0-1,0-1 0,0 1 1,0 0-1,1 0 1,-1-1-1,0 1 1,0 0-1,1 0 0,-1 0 1,0 0-1,0-1 1,1 1-1,-1 0 0,0 0 1,1 0-1,-1 0 1,0 0-1,22-7 4,-12 4-4,24-9-5,32-6 5,-35 10-2,34-7 69,53-6-67,-112 20 20,2 1 16,-1-1 0,1 0 0,-1-1 0,1 1 0,-1-2 0,0 1 0,0-1 0,5-2-36,14-7 137,-26 12-119,1 0 0,-1 0 0,0 0-1,0 0 1,1 0 0,-1-1 0,0 1-1,1 0 1,-1 0 0,0 0 0,0 0-1,1 0 1,-1-1 0,0 1 0,0 0-1,0 0 1,1-1 0,-1 1 0,0 0-1,0 0 1,0-1 0,1 1 0,-1 0-1,0 0 1,0-1 0,0 1 0,0 0-1,0-1 1,0 1 0,0 0 0,0 0-1,0-1 1,0 1 0,0-1-18,-4-2-1001,-1 2-2803,1 1 546</inkml:trace>
  <inkml:trace contextRef="#ctx0" brushRef="#br0" timeOffset="-12800.8167">5594 4421 1288,'0'-2'477,"-1"1"-1,1 0 0,-1 0 0,1 0 1,-1-1-1,0 1 0,0 0 0,1 0 1,-1 0-1,0 0 0,0 0 1,0 0-1,0 1 0,-1-2-476,1 2 58,0 0 0,0 1 0,0-1-1,0 0 1,1 0 0,-1 1 0,0-1 0,0 1 0,0-1 0,1 1-1,-1-1 1,0 1 0,1-1 0,-1 1 0,0-1 0,1 1 0,-1 0 0,1 0-1,-1-1 1,1 1 0,-1 0 0,1 0 0,-1-1 0,1 1-58,-58 85 739,55-81-696,-3 6 166,0-1-1,0 1 0,1 1 0,0 1-208,-10 20 549,9-22-239,-2 0-1,0 0 1,-8 8-310,7-9 226,0 2 0,0-1 0,-1 6-226,-12 19 349,6-11-74,2 1-1,-1 2-274,-41 83 472,52-100-435,0 1 0,1-1 0,0 1 0,1 0 1,0 0-1,1 3-37,-4 18 87,3-13 8,1-1-1,1 0 0,1 1-94,-1-18 7,-1 4 46,1 0-1,-1 1 1,0-1 0,0 0 0,-1 0-1,0 0 1,-2 4-53,-5 24 274,7-30-236,1 1 1,-1 0-1,1-1 0,-1 1 1,-1-1-1,1 0 1,-1 0-1,1 0 1,-1 0-1,0 0 1,0 0-1,-2 0-38,-14 20 157,7-6-57,6-10-77,0 0 1,1 0-1,0 1 1,1 0-1,-1 0 0,2 0 1,-1 1-1,0 4-23,0 2 36,0-1-1,-2 1 1,0-1-1,0 0 0,-1-1 1,-1 0-1,-8 10-35,2 4 69,11-21-43,0-1 1,0 0-1,0 0 1,-3 2-27,-12 24 140,0-18 511,9-6 369,9-8-1010,-1 0-1,1 0 1,0 0 0,0 0-1,0 0 1,0 0-1,0 0 1,0 0 0,0 0-1,0 0 1,0-1-1,0 1 1,0 0 0,-1 0-1,1 0 1,0 0-1,0 0 1,0 0-1,0 0 1,0 0 0,0 0-1,0 0 1,0 0-1,0 0 1,0 0 0,0 0-1,0 0 1,0-1-1,0 1 1,0 0 0,0 0-1,0 0 1,0 0-1,0 0 1,0 0 0,0 0-1,0 0 1,0 0-1,0 0 1,0-1-1,0 1 1,0 0 0,0 0-1,0 0 1,0 0-1,0 0 1,0 0 0,0 0-1,0 0 1,0 0-1,0 0 1,0 0 0,0 0-1,0-1 1,0 1-1,0 0-9,10-20 134,48-74-101,-55 87-29,1 0 1,-2 1-1,1-1 0,-1 0 1,2-6-5,1-5 10,0 2 0,1 1-1,0 0 0,1 0 1,0 1-1,10-14-9,-13 22 2,1-1 3,1 0-1,-1 0 0,1 0 1,0 1-1,2-1-4,9-8 7,2 0 12,-1 0 1,-1-2-1,6-7-19,-21 21 7,0 0-1,0-1 0,0 1 0,0-1 1,1-3-7,5-10 35,-5 10-9,0 1 1,0-1-1,-1 1 0,1-1 1,-2 0-1,1 0 0,-1 0 1,0-3-27,0 6 17,-1 0 1,0 0 0,-1 0 0,1 0 0,-1 0-1,1 0 1,-2-2-18,1 3 10,0-1 0,1 1 0,-1-1 0,1 0 0,0 1 0,0-2-10,12-36 41,11-37-16,-20 66-17,0 1 0,1 0 0,1-4-8,-1 6 25,0-1-1,-1 0 1,1-10-25,-2 8 31,-1 0 2,1-1-1,0 1 1,1 0 0,0 0-1,1 0 1,0 0 0,1 1-1,0-1 1,3-1-33,40-63 112,-42 67-103,-2 0 0,0-1 1,0 0-1,0-2-9,-2 5 7,1 0 1,0 0 0,0 0 0,0 0-1,1 0 1,0 0 0,3-2-8,-2 3 19,0 0 0,-1 0 0,0 0 0,0 0 0,0-1 0,-1 1 0,0-1 0,0 0 0,-1 0 1,1-2-20,0-2 25,0 0 1,0 0-1,1 1 1,1-1 0,4-8-26,-7 16 14,-1 0 1,0-1-1,0 1 1,0-1-1,-1 1 1,1-1 0,-1 0-1,1 1 1,-2-3-15,0-29-188,1 31-114,-3 33 321,-2 0 0,-7 27-19,10-48 1,-1 0 0,0 0 0,0-1 0,-1 1 0,-1 0-1,-4 11-3,-30 72-15,27-58 11,9-25 8,1 0-1,-2 0 0,1 0 0,-1 0 0,-2 1 0,-33 59 13,31-53-13,0-1 1,1 1-1,-4 12 0,5-11-2,-12 16-13,14-26 12,1-1 0,-1 1 0,1-1 0,1 1 0,-2 4 3,-3 19-2,-3 19 2,9-40 2,-12 86 14,12-85-13,0 0-1,1 0 0,1 10-2,-1-9 5,0 1 0,0 0-1,-2 8-4,1-16 1,1 0 0,-1 0 0,0 0 0,0 0 0,0-1-1,0 1 1,-1 0 0,1-1 0,-1 1 0,1-1-1,-1 0 1,0 1 0,0-1 0,0 0 0,-2 2-1,-6 4 7,1 1 0,1 1 0,0 0 0,0 0 1,1 0-1,0 1 0,-5 11-7,0-1 60,-12 16-60,9-23 26,13-13-24,1 1 0,-1-1 0,1 0 0,-1 1-1,1-1 1,0 1 0,-1-1 0,1 1 0,0 0 0,0-1 0,0 1 0,0 0 0,0 2-2,1-3 3,-1 0-1,1 1 1,-1-1-1,1 0 1,-1 1-1,1-1 1,-1 0-1,0 0 1,1 1-1,-1-1 1,0 0-1,0 0 1,0 0-1,-1 0-2,-8 13 25,6-5-9,-1-1 0,0 0 0,0 0 0,-6 6-16,6-7 9,0 0-1,1 1 1,-1 0-1,2 0 1,-1 0-1,1 1 1,0-1-1,-1 9-8,-7 18 6,10-32-6,0-1 1,1-1-1,-1 1 1,1-1 0,-1 1-1,0-1 1,0 1-1,0-1 1,0 0 0,0 1-1,0-1 1,0 0 0,-1 1-1,-2 1 8,4-2-7,-1-1 0,1 1 1,-1-1-1,1 1 0,-1-1 0,1 1 1,-1 0-1,1-1 0,-1 1 0,1-1 1,0 1-1,0 0 0,-1-1 0,1 1 1,0 0-1,0 0 0,0-1 0,0 1 1,-1 0-2,-1 16 9,2-10-1,-1 0 0,0 0 0,-1 0 0,0 0 0,0 0 0,-1 2-8,-7 2 67,9-10-25,0-1 1,1 1-1,-1-1 0,1 1 1,-1-1-1,0 1 1,1 0-1,-1-1 1,1 1-1,-1 0 0,1-1 1,0 1-1,-1 0 1,1-1-1,0 1 1,-1 0-1,1 0 0,0 0 1,0-1-1,0 1 1,0 0-1,0 0-42,0-1 4,0 1 0,0-1 0,0 1-1,0-1 1,0 0 0,0 1 0,0-1 0,0 1-1,0-1 1,0 1 0,0-1 0,0 1 0,0-1 0,0 0-1,0 1 1,0-1 0,-1 1 0,1-1 0,0 0-1,0 1 1,0-1 0,-1 1 0,1-1 0,0 0 0,-1 1-1,1-1 1,0 0 0,-1 0 0,1 1 0,0-1-1,-1 0 1,1 0 0,0 1 0,-1-1 0,1 0 0,-1 0-1,1 0 1,-1 0 0,1 0 0,0 1 0,-1-1-1,1 0 1,-1 0 0,1 0-4,-16 17 215,13-13-86,-3 1 128,7-12-220,0 3-50,0 0 1,1 0 0,-1 0-1,1 1 1,0-1 0,1 0 12,5-10-12,-8 13 11,3-4 0,-1 1-1,1-1 1,0 1 0,0 0-1,2-1 2,19-22-1,-7 9 5,0-2 0,4-7-4,-9 11 8,-1-1 0,0 0 0,-1 0 0,-1-1 0,1-6-8,-4 9 6,-4 7-5,1 0 0,0 0 0,0 0 0,1 1 0,0-1 0,1 1-1,0 0 1,0 0 0,0 0 0,1 1 0,2-3-1,1 0-2,0-1-1,6-8 3,9-11-3,-14 19 7,-1-2-1,-1 1 1,0-1-1,0 0 1,-1-1 0,-1 0-1,1-4-3,-5 14 3,-1 0 0,0-1 0,0 0 0,0 1 0,-1-1-1,1 1 1,-1-1 0,0-2-3,0 2 5,0 0 0,1 0-1,-1-1 1,1 1 0,1-4-5,2-5 6,3-5 5,-2 0 1,0-1-1,-1-3-11,-2 11-1,1-7-4,0 0-1,1 0 1,5-13 5,-8 27-2,0 0 1,0 0 0,0-1 0,-1 1-1,0-3 2,0 3 1,1 1-1,-1-1 0,0 1 0,1 0 0,0-1 0,-1 1 0,3-3 0,25-48 31,-12 21 20,5-17-51,5-10 5,-22 53-5,1 0 0,-1 0 0,1 1 0,0 0 0,4-4 0,-4 5 8,-1 0 0,1 0 1,-1-1-1,-1 0 0,1 1 0,-1-1 0,3-6-8,9-31 84,-4 12-62,1 0-1,2 0-21,0-8-24,-3 19 30,-1-1 1,-2 0-1,0 0 0,2-13-6,-8 27 9,-1 7-7,-1-1 1,0 0-1,1 0 1,-1 0-1,0 1 1,0-1-1,0 0 1,0 0 0,0 0-1,0 1 1,0-1-1,0 0 1,0 0-1,0 0 1,-1 0-1,1 1 1,0-1-1,0 0 1,-1 0 0,1 1-1,-1-1 1,1 0-1,0 0 1,-1 1-3,0-2-33,1 0 0,-1 0 0,1 0 0,0 0-1,0 0 1,0 0 0,0 0 0,0 0 0,0-1 33,0-4-4375,0 7 2440</inkml:trace>
  <inkml:trace contextRef="#ctx0" brushRef="#br0" timeOffset="-9614.66">5968 4240 880,'-11'5'299,"0"1"0,1 1-1,-5 3-298,15-9 68,-1 0 1,0 0-1,1 1 0,-1-1 0,0 0 0,1 0 0,-1 0 0,1 1 0,0-1 0,-1 0 0,1 0 0,0 1 0,0-1 0,0 0 0,0 0 0,0 1 1,0-1-1,0 0 0,0 1 0,1-1 0,-1 0 0,0 0 0,1 1 0,-1-1 0,1 0 0,0 1-68,1 7 808,-14-20 3094,8 6-2244,13 9-1453,-6-2-121,1 1-1,-1-1 0,0 1 0,1 0 0,-1 0 0,0 0 0,-1 0 0,1 0 0,-1 1 0,1-1 0,0 4-83,5 5 222,1 0 0,5 6-222,41 43 220,-41-43-108,0-1 0,-2 2-1,0 0 1,6 13-112,-8-12 52,-5-13-29,0 0 0,0 0 0,0 0 0,1-1 0,2 3-23,15 17 74,-1 2 174,20 19-248,-35-41 43,-1-1 0,1 0 0,6 4-43,-7-6 22,0 1 1,0 1-1,-1-1 0,1 1 1,-1 0-1,2 3-22,70 84 115,-72-86-108,1 1 0,-1-1 0,1 0 0,0-1 0,0 0 0,1 0 1,0 0-1,0-1 0,4 3-7,-7-5 15,1 1 0,-1-1 0,0 1 0,0 1 1,0-1-1,0 0 0,0 1 0,-1 0 0,1 0 0,-1 0 0,0 0 1,-1 0-1,2 2-15,5 12 169,0 0 0,4 15-169,-11-28 4,24 57 98,-46-82 993,20 19-1094,-39-55 52,-20-19-53,45 56 9,-148-192 23,162 210-32,-24-31 20,-20-20-20,35 42 18,0 1 0,-1 0-1,0 1 1,-1 0 0,0 1-1,0 0 1,-3-1-18,10 6 30,-1 0 0,0 0 0,1-1 0,-1 0-1,1 0 1,0 0 0,-1 0 0,2-1 0,-1 1 0,0-1 0,1 0 0,0 0 0,0-1 0,-3-3-30,-1-5 17,-1 0 0,0 0 0,-1 1 0,-1 0 0,0 1 0,-8-7-17,-3 0 79,-20-13-79,17 14 121,16 11-63,0 0 0,1-1-1,-1 0 1,-4-6-58,-5 2 81,25 26-261,-1-5 192,0 0-1,1-1 1,3 4-12,44 44 11,-31-32-5,0-1 10,-2 2 0,2 3-16,16 22-6,-34-41 5,1-1 1,1 0 0,-1-1-1,4 3 1,11 12 0,57 69 8,-49-58-10,-17-20-1,0 1-1,8 12 4,3 6-12,10 10 12,-7-11 13,-16-18-11,-1 0 0,0 0 0,-1 1 0,-1 1 0,0 0-2,-1-3-2,1 0 1,0 0 0,1 0-1,0-1 1,1-1 0,1 0-1,7 7 2,-13-13 1,-2 0 0,1 0 0,0 0 0,-1 0 0,0 1 0,-1-1 0,1 1 0,-1 0 0,0 0 0,0 2-1,1-2 2,-1 1 1,0 0-1,1-1 1,1 1-1,-1-1 1,1 0-1,2 3-2,-3-6 735,-7-10-750,-4-5-1760,-6-11 339</inkml:trace>
  <inkml:trace contextRef="#ctx0" brushRef="#br0" timeOffset="-5516.149">7696 3235 288,'-3'1'1014,"1"0"1,-1 0-1,0 0 1,1 0-1,-1-1 1,-3 1-1015,5-1 99,-1 0-1,1 0 1,-1 0 0,1 0 0,-1 1 0,1-1 0,-1 1 0,1-1 0,-1 1 0,1-1 0,0 1 0,-1 0-1,1 0 1,0-1 0,0 1 0,0 0 0,-1 0 0,1 0 0,0 1 0,0-1 0,0 0 0,1 0 0,-1 0 0,-1 2-99,-4 8 125,1 0 0,0 1 1,1 0-1,-3 9-125,-4 12 179,-2-3 58,9-22-125,1-1-1,0 1 1,0 0 0,-1 7-112,-4 15 552,-10 26-552,8-27 128,1 0 0,2 1-128,6-26 8,-2 10 18,0 0-1,-1 0 1,-1 0 0,-2 4-26,-2 6 117,-5 16-117,7-16 116,-1-1 0,-2 1-116,-7 10 146,-8 16 116,17-30-159,1 0 0,1 0-1,1 0 1,1 1 0,-1 11-103,1-6 146,-1 0 0,-2 0 0,0-1 1,-6 13-147,-5 17 392,16-49-344,-8 30 149,-1-1 1,-2 0-1,-1-1 0,-2-1 0,-5 8-197,12-26 12,2 1 0,0 0 0,1 0 0,0 1 0,2 0-12,-2 1 69,0 0 0,-1 0 0,0 0 0,-2 0-69,0 0 72,1 0 1,1 1 0,0 0 0,2 0-1,-2 9-72,1-4 8,-17 39 38,-4-2 44,8 5 75,12-45-101,6-16-50,-1-1 0,1 1-1,0 0 1,0 0 0,0-1 0,0 4-14,2 8 29,0-11-18,-1 0 0,0 1 0,0-1-1,-1 0 1,1 0 0,-1 1-11,1-6 1,0 0 1,0 0-1,0 0 0,0 1 0,-1-1 0,1 0 0,0 0 0,0 0 1,0 0-1,0 0 0,0 0 0,0 0 0,0 1 0,-1-1 0,1 0 1,0 0-1,0 0 0,0 0 0,0 0 0,0 0 0,-1 0 0,1 0 0,0 0 1,0 0-1,0 0 0,0 0 0,0 0 0,-1 0 0,1 0 0,0 0 1,0 0-1,0 0 0,0 0 0,0 0 0,-1 0 0,1 0 0,0 0-1,0 0 3,0 0 0,-1 0 0,1-1 0,0 1 0,0 0-1,-1 0 1,1 0 0,0 0 0,0 0 0,-1 0 0,1 0-1,0 0 1,0 1 0,0-1 0,-1 0 0,1 0-1,0 0 1,0 0 0,-1 0 0,1 0 0,0 0 0,0 0-1,0 1 1,-1-1 0,1 0 0,0 0 0,0 0 0,0 0-1,0 1 1,-1-1 0,1 0 0,0 0 0,0 0 0,0 1-1,0-1 1,0 0 0,0 0-3,-3 14 50,3-13-39,-1 1 0,1-1 0,0 1 0,0-1 0,-1 1 0,1-1-1,-1 1 1,1-1 0,-1 0 0,0 1 0,0-1 0,1 0 0,-1 0 0,0 0-1,0 1-10,-29 30 490,28-28-375,0-3 332,3-6-200,-1 0-368,3-9 122,0-1 1,1 0-1,0 0 0,1 1 0,2-2-1,1-8 1,14-55 5,-18 61 3,1 0-1,1 0 0,0 0 0,1 1 1,4-5-9,58-118 80,-31 62-63,4 0-17,-25 51 10,-12 20 27,0 0-1,-1-1 1,0 1 0,0-1-1,0 0 1,-1 0 0,-1 0-1,1 0 1,-1-3-37,-1 2 79,0 1 0,1-1 0,0 1 0,1-1 0,-1 1 0,2 0 0,-1 0 0,4-5-79,3-8 29,-1-1 0,0 0 0,-2 0 0,1-5-29,0 2 30,0 0 0,11-21-30,-13 35 104,0-1 1,-1-1-1,0 1 0,-1-1 0,-1 1 0,0-1 1,0 0-1,0-11-104,-2 12 34,1 0 0,0 0 0,1 0 1,0 1-1,1-1 0,1 1 0,0 0 1,0 0-1,4-5-34,-5 9 7,0 0 24,0-1 0,0 0 0,-1 0 0,0 0 1,1-3-32,-3 8 31,0-1 1,0 0 0,0 1 0,1-1 0,-1 1 0,1-1-1,1-1-31,9-16 200,-1-2-35,-8 18-146,0 0 0,0-1 0,-1 1 0,0-1 0,0 0 0,0 1 0,0-7-19,0 4 1,-1-1 0,1 1 0,0 0 0,1 0 1,0 0-2,-2 4-1,1 1 1,-1 0-1,1 0 1,0 0 0,0 0-1,0 0 1,0 0 0,0 1-1,1-1 1,-1 1-1,1-1 1,2 0 0,4-3 5,10-7 33,-18 12-35,-1 1 1,1-1 0,-1 0 0,1 1 0,-1-1 0,1 0 0,-1 1 0,1-1 0,-1 0 0,0 1 0,1-1 0,-1 0 0,0 0 0,0 0 0,0 1 0,1-1 0,-1 0 0,0 0 0,0 0 0,0 0-1,0 1 1,-1-2-4,2-2 19,-1 1-1,0-1 0,1 0 1,0 1-1,-1-1 0,2 0 1,-1 1-1,0-1 0,1 1 1,-1 0-1,1-1 0,2-1-18,5-15 50,-8 17-48,0 0 0,0-1 0,-1 1 0,1 0 1,-1 0-1,0-1 0,0 1 0,0 0 0,-1 0 1,1-1-1,-1 1-2,0-1 1,1 0 0,-1 0 0,1 0 0,0 0 1,0 0-1,0 0 0,1 0 0,0 0-1,0-2 3,1 1-1,0-1 1,1 1-1,-1 0 1,1 0-1,0 0 1,1 0-1,-1 0 1,1 1-1,0-1-2,-3 4 1,-1 1-1,0 0 1,1 0-1,-1-1 1,0 1-1,0 0 1,1-1-1,-1 1 1,0 0-1,0-1 1,0 1-1,0 0 1,1-1-1,-1 1 1,0-1-1,0 1 1,0 0-1,0-1 1,0 1-1,0-1 1,0 1-1,0 0 1,0-1-1,0 1 1,0 0-1,0-1 1,-1 1-1,1-1 1,0 1-1,0 0 1,0-1-1,0 1 1,-1 0-1,-10-12 16,11 12-14,-1-1 0,0 1 0,0-1 0,0 0 0,0 0 0,0 1 0,1-1 0,-1 0 0,0 0 0,1 0 0,-1 0 0,1 0 0,-1 0 0,1 0 0,-1 0-1,1 0-1,13-11 150,-12 10-116,0 0 0,0 0 0,0-1 0,0 1 0,-1 0 0,1 0 0,-1 0 0,1 0 0,-1-1 0,0 1 0,0 0 0,0-2-34,0 3 19,0 0 0,0-1 1,0 1-1,0-1 0,0 1 1,0 0-1,0-1 0,0 1 0,-1 0 1,1-1-1,-1 1 0,1 0 1,-1-1-1,1 1 0,-1 0 0,0 0 1,1 0-1,-1 0 0,0-1 0,0 1 1,0 0-1,0 0-19,0-6 454,-1-6-308,2 13-154,0 0 1,0 0-1,0 0 1,0 1-1,0-1 0,0 0 1,0 0-1,0 0 1,-1 0-1,1 0 1,0 0-1,0 0 1,0 0-1,0 0 1,0 0-1,0 0 1,0 0-1,0 0 0,0 0 1,0 0-1,0 0 1,0 0-1,-1 0 1,1 0-1,0 0 1,0 0-1,0 0 1,0 0-1,0 0 1,0 0-1,0 0 1,0 0-1,0 0 0,0 0 1,-1 0-1,1 0 1,0 0-1,0 0 1,0 0-1,0 0 1,0 0-1,0 0 1,0 0-1,0 0 8,-36 129 47,35-119-43,-1-1 1,-1 1-1,1-1 1,-1 1 0,-1-1-1,0 0 1,-2 4-5,-7 17 13,10-23-9,-1 1-1,1-1 1,-5 6-4,-8 8 6,11-16-4,1 1 0,-1-1 0,1 1 0,-2 5-2,0 0 1,3-4 0,-1 0 0,1 0 0,0 0 0,0 1 0,1-1 1,0 1-1,0-1 0,1 3-1,-2 11-2,0 0 1,-1-1-1,-1 1 1,-1-1-1,-1 0 0,-2 4 2,3-9-11,1 0 0,-3 13 11,4-15-2,2-4-21,1 0 0,0 0 0,0 0-1,1 8 24,0-6-92,0-1 0,-1 1 0,-1 3 92,-3 12-97,3-12 61,-1 0 1,0-1-1,-1 1 0,-2 5 36,1-6-53,0 1 1,1 0-1,1 0 1,0 4 52,-3 11-79,-13 61-95,9-19-71,8-65 224,1 0-1,-1 0 1,0 0 0,0 0 0,-1-1 0,1 1-1,-1-1 1,0 1 0,-4 3 21,-31 52-57,32-50 50,0 0 0,0 1 0,1-1 1,-2 8 6,-2 4-15,7-15 12,-1-1-10,0 0 0,0 1 0,-1-1 0,1 0 0,-2-1 0,1 1 0,-1-1 0,0 1 0,-5 4 13,6-7-7,1-1 0,0 1-1,0 0 1,0 0-1,0 0 1,1 1-1,0-1 1,0 0 0,-1 4 7,-11 43-54,1-4 38,5-17-3,6-22 14,0 0 0,-1 0 1,0 0-1,-1 4 5,0-4 3,2-4-2,0-1 1,0 1-1,0 0 0,0-1 0,0 0 1,-1 1-1,1-1 0,-1 0 0,-1 1-1,0-1 2,1 1-1,0 0 1,0 0-1,0 0 1,1 0-1,-1 0 1,1 0-1,-2 5-1,-1 3-4,-1 2-16,2-1 0,0 1-1,0 0 1,0 12 20,-2 5-45,5-20 36,1 2 11,0-12-2,0-1 1,0 0-1,0 0 1,0 1-1,0-1 1,0 0-1,0 0 0,0 1 1,0-1-1,0 0 1,0 0-1,0 1 1,-1-1-1,1 0 0,0 0 1,0 0-1,0 1 1,0-1-1,0 0 1,-1 0-1,1 0 0,0 1 1,0-1-1,0 0 1,-1 0-1,1 0 1,0 0-1,0 1 0,-1-1 1,1 0-1,0 0 0,0 0 8,0 0 0,0 0 0,-12 0-214,8 0-4374,4-2 1357</inkml:trace>
  <inkml:trace contextRef="#ctx0" brushRef="#br0" timeOffset="-2419.6059">7999 3304 1616,'1'4'1247,"-1"1"-1,1-1 1,-1 0-1,1 0 1,0 0-1,1 0 1,0 2-1247,16 29 2417,-4-14-3957,15 17 1540,-20-27 818,13 19-440,0-2 0,3 0 0,25 22-378,-36-39 118,-9-7-74,0 1 0,-1-1 1,1 0-1,-1 1 0,0 0 0,0 0 0,0 1 1,-1-1-1,2 4-44,0 0 80,2-1 0,-1 1 0,1-1 0,0 0 0,0-1 0,1 0 0,5 4-80,-5-5 73,-1 0 0,-1 0 0,1 1 1,-1-1-1,0 1 0,0 1 0,-1-1 0,0 1 0,0 0 0,2 7-73,-6-12 18,1 0 0,0 0-1,0 0 1,0-1 0,0 1 0,0 0 0,0-1 0,3 3-18,-2-3 13,-1 1 1,1-1-1,-1 1 1,0 0-1,0 0 1,1 1-14,1 5 37,7 10 31,-9-16-56,0 0-1,0 0 1,-1 0-1,1 0 0,-1 0 1,0 1-1,0-1 1,0 0-1,0 1 0,0 0-11,-1-1 14,1 1-1,0-1 0,0 0 0,0 1 1,1-1-1,-1 0 0,1 0 0,-1 0 1,3 3-14,20 15 130,-21-20-115,0 1 0,0 0-1,-1 0 1,1 0 0,-1 0 0,0 0 0,0 0 0,0 1 0,0-1-1,0 1 1,0-1 0,0 1 0,-1 0 0,0 0 0,1 0 0,-1 0-1,0 1-14,0-3 4,0 0 0,0 0-1,0 0 1,0 0-1,0 0 1,1 0 0,-1 0-1,0 0 1,0 0-1,1 0 1,-1-1-1,0 1 1,1 0 0,-1-1-1,1 0 1,-1 1-1,2-1-3,6 4 10,42 15-7,-36-14 4,-1 1 0,1 0 0,6 4-7,-18-8 4,-1 0-1,1 0 1,0 0-1,-1 0 1,0 0 0,1 0-1,-1 1 1,0-1-1,1 2-3,8 8 40,-11-11-29,0-1 3,0 0 4,0 0 3,0 0-2,0 0 3,0 0 6,0 0 20,0 0 35,0 0 67,0 0 35,0 0 23,0 0-9,0 0-34,0-1-132,0 0 0,0 0-1,-1 0 1,1-1 0,-1 1 0,1 0-1,-1 0 1,0 0 0,1 0 0,-1 0 0,0 0-1,0 0 1,1 0 0,-1 1 0,0-1-1,0 0 1,0 0 0,0 1 0,-1-1-33,-36-32 102,16 15-63,-1 0 0,0 2 1,-6-2-40,20 12 19,-5-3-7,1 0 0,0 0-1,-8-9-11,17 14 19,0 0-1,1 0 0,-1 0 0,1-1 1,0 1-1,0-1 0,1 0 0,-1 0 1,1 0-1,0 0 0,1 0 0,-2-5-18,2 5 53,-1 1 0,-1-1 0,1 0-1,-1 0 1,1 1 0,-2-1-53,-2-5 90,4 7-71,0 0 1,0 0-1,0 1 1,0-1-1,-1 1 1,1 0-1,-1 0 1,0 0-1,-1-1-19,0 0 13,1 1 0,0-1 0,0 0 0,-1 0 0,-1-2-13,-16-17 36,16 17-24,0 1 0,1-1 0,-1 0-1,1 0 1,0 0 0,-2-4-12,5 7 3,1 1 1,-1-1 0,0 1-1,0 0 1,0-1 0,0 1-1,0 0 1,0 0 0,-1 0-1,1 0 1,0 0 0,-1 0-1,1 0 1,-1 0-4,-17-13 38,5 2-10,-1 0-1,0 1 1,0 1-1,-1 1 0,-3-2-27,-11-3 149,24 12-122,0-1 0,0 0-1,0 0 1,0 0 0,1-1 0,0 1 0,-1-1 0,2-1 0,-1 1-1,0-1 1,1 0 0,-3-3-27,6 7 2,-3-4 6,0-1 0,1 1-1,-1-1 1,1 0-1,0 0 1,0 0 0,1 0-1,0 0 1,0-2-8,-13-29 25,14 29-13,1 7-10,-1-1 0,1 1 0,0-1 0,-1 1 0,1 0 0,-1-1 0,1 1 0,-1 0 0,0-1 0,1 1 0,-1 0-2,-19-31 37,19 29-36,0 0 1,0 1-1,0 0 1,-1-1-1,1 1 0,0 0 1,-1-1-1,0 1 1,1 0-1,-1 0 0,0 0-1,0 0 1,0-1-1,0 0 1,0 1-1,0-1 0,1 0 1,0-1-1,-1 1 1,1 0-1,0 0 0,1 0 1,-1-1-1,0 1 0,1-3 0,-6-19 7,5 23-11,-1 0 0,1 0 0,0 0 0,-1 0 1,0 0-1,1 1 0,-1-1 0,-2-1 4,-2-2-216,6 5 157,0 0 10,0 0 25,0 0 3,0 0 19,0-1 0,0 1 1,0 0-1,0 0 0,1 0 1,-1 0-1,0 0 0,0 0 1,0 0-1,1 0 1,-1 0-1,0 0 0,0 0 1,0 0-1,0 0 0,1 0 1,-1 0-1,0 0 1,0 0-1,0 0 0,1 0 1,-1 0-1,0 0 0,0 0 1,0 0-1,0 0 1,1 0-1,-1 0 0,0 0 1,0 0-1,0 1 0,0-1 1,1 0-1,-1 0 1,0 0-1,0 0 0,0 0 2,9 6 29,-7-4-27,0 0 1,-1 0 0,1 1 0,0-1 0,-1 1-1,1-1 1,-1 1-3,3 5 2,1-1-1,-1 0 0,1 0 1,1 0-2,42 51 12,-17-12 6,-26-39-13,0 1 0,0-1 0,4 4-5,20 24 12,16 18-32,-32-42 17,-1 0 0,2-1 1,-1 0-1,6 2 3,-10-6 3,-4-3 0,0 1-1,1 0 0,-2 0 1,1 0-1,0 0 0,-1 1 1,0 0-1,0 0 0,-1 0 1,1 0-1,-1 1 1,0-1-1,1 5-2,-2-7-2,0 1 0,0-1 0,0 0 0,0-1 0,1 1 0,-1 0 0,1-1 0,0 1 0,0-1 0,0 0 0,0 0-1,0 0 1,0 0 0,0 0 0,3 0 2,-2 0 1,0 0-1,-1 0 0,1 0 0,-1 0 0,1 1 1,-1-1-1,0 1 0,0 0 0,0 0 0,0 0 1,-1 0-1,3 3 0,0 4 10,0 0 0,0 1 0,-1-1 0,0 1 0,-1 0 0,2 8-10,-4-16-6,0 1 0,0-1 0,0 0 1,1 1-1,-1-1 0,1 0 0,0 0 0,0 0 0,0 0 1,0 0-1,1 0 0,-1 0 0,1-1 0,0 0 0,0 1 1,2 1 5,-2-3 1,0 2 1,1-1-1,-1 0 1,-1 1 0,1-1-1,0 1 1,-1 0-1,1 0 1,-1 0 0,0 0-1,0 0 1,0 0 0,0 1-1,0 0-1,-1-2 1,1 0 0,-1 0 0,1 0 0,0 0 0,-1-1 0,1 1 0,0-1 0,0 1 0,0-1 0,1 0 0,-1 0 0,0 1 0,0-2 0,1 1 0,-1 0 0,1 0-1,19 9-6,-9-2 5,0 0 5,-1 0 1,10 9-5,5 7 134,-33-26 600,-6-3-2781,9 2 400</inkml:trace>
  <inkml:trace contextRef="#ctx0" brushRef="#br1" timeOffset="26467.181">238 3290 952,'61'42'855,"-55"-39"208,-10-7 400,3 3-1249,-1 0-1,1 0 1,-1 0 0,1 0 0,-1 0 0,0 0 0,1 0-1,-1 0 1,-1 0-214,-12 0 40,1 0-1,-1 1 1,1 1 0,0 0-1,-1 1 1,-2 1-40,6-1 12,0 2 1,0-1-1,0 1 1,1 1-1,-1 0 1,1 1-1,-4 2-12,-22 12 19,1 2 253,31-18 606,8-7 374,0 0-1246,-1 1-1,1-1 1,-1 1-1,1 0 0,0 0 1,-1 1-1,1-1 1,0 1-1,0 0 0,2-1-5,6-1 6,-1-1-4,12-4 0,1 2 1,0 0 0,0 2-3,88-21 271,0 1 599,-83 20-653,-24 4 69,-22 2 295,-30 4-472,-16 5-109,31-5 13,-100 23 64,61-13-36,43-15-24,24-1-10,1 0-1,-1 0 0,1 0 1,-1 1-1,1-1 0,0 1 1,-1-1-7,-7 0 162,11 0-156,0 0 0,0 0 0,0 0 0,0-1 1,-1 1-1,1 0 0,0 0 0,0 0 0,0 0 0,0 0 0,0 0 1,0-1-1,-1 1 0,1 0 0,0 0 0,0 0 0,0 0 1,0 0-1,0-1 0,0 1 0,0 0 0,0 0 0,0 0 0,0 0 1,0-1-1,0 1 0,0 0 0,0 0 0,0 0 0,0-1 1,0 1-1,0 0 0,0 0 0,0 0 0,0 0 0,0-1 0,0 1 1,0 0-1,0 0 0,0 0 0,0 0 0,0-1 0,1 1 1,-1 0-1,0 0 0,0 0 0,0 0 0,0 0 0,0 0 0,1-1 1,-1 1-1,0 0 0,0 0-6,6-2 1,13-1-5,-1 2 1,1 0-1,3 0 4,0 1-2,62-1-5,-13 0 146,12-5-139,-77 8 160,-16 0 127,-124 11-147,92-8-118,19-1-1,0-2 1,-4-1-22,8-1 17,9 1-5,0-1 0,0-1 0,-3 0-12,10 1 6,1 0 0,-1-1 0,0 0-1,1 0 1,-1 0 0,1 0 0,-1 0-1,1 0 1,-1 0 0,1-1 0,0 1-1,0-1 1,-2-1-6,4 2 1,-1 1 1,1 0-1,0 0 1,0 0-1,0 0 0,0 0 1,0 0-1,0 0 0,0 0 1,0 0-1,-1 0 0,1 0 1,0 0-1,0 0 0,0 0 1,0 0-1,0-1 0,0 1 1,0 0-1,0 0 0,0 0 1,0 0-1,0 0 1,0 0-1,0 0 0,-1 0 1,1-1-1,0 1 0,0 0 1,0 0-1,0 0 0,0 0 1,0 0-1,0 0 0,0-1 1,0 1-1,0 0 0,1 0 1,-1 0-1,0 0 1,0 0-1,0 0 0,0 0 1,0 0-1,0-1 0,0 1 1,0 0-1,0 0 0,0 0 1,0 0-1,0 0 0,0 0 1,0 0-1,1 0 0,-1 0 1,0 0-1,0-1 1,0 1-1,0 0 0,0 0-1,10 0 14,-6 0-21,18 0 7,1 2-1,12 2 1,37 2 6,31-6 37,-96 0 38,0 0 1,0 0-1,0-1 1,0 0-1,-1-1 0,1 1 1,4-3-82,-42 7 701,-141 29-614,137-25-72,24-4-8,-1-1 0,1 0 0,-1-1-1,0 0 1,-1 0-7,12-2 21,0 1-1,0 0 1,0 0 0,1 0-1,-1-1 1,0 1 0,0 0-1,1-1 1,-1 1-1,0-1 1,0 1 0,1-1-1,-1 1 1,1-1 0,-1 0-21,1 1-70,0 0 1,-1 0 0,1 0-1,0-1 1,0 1 0,0 0 0,0 0-1,0 0 1,0-1 0,-1 1-1,1 0 1,0 0 0,0-1-1,0 1 1,0 0 0,0 0 0,0-1-1,0 1 1,0 0 0,0 0-1,0-1 1,0 1 0,0 0-1,0 0 1,0 0 0,1-1 0,-1 1-1,0 0 1,0 0 0,0-1-1,0 1 1,0 0 0,0 0-1,1 0 1,-1-1 0,0 1 0,0 0-1,0 0 1,0 0 0,1 0-1,-1 0 1,0-1 0,0 1-1,1 0 1,-1 0 0,0 0 0,0 0-1,0 0 1,1 0 0,-1 0-1,0 0 1,0 0 0,1 0 69,13-5-2414</inkml:trace>
  <inkml:trace contextRef="#ctx0" brushRef="#br1" timeOffset="27583.927">789 3280 800,'59'15'1318,"-56"-15"-1148,-1 1 1,0-1 0,0 0-1,0 0 1,1 0-1,-1 0 1,0-1 0,0 1-1,0 0 1,0-1-1,1 0 1,-1 1 0,0-1-1,0 0 1,0 0-1,1-1-170,0-1 3520,-55 6-1109,36-1-2176,9-2-220,-26 4 68,0 1 0,-2 2-83,32-6 47,-1 0-1,0-1 1,0 1-1,0 0 0,1-1 1,-1 0-1,0 0 0,0 0 1,-4-1-47,8 1 12,0-1 1,0 1-1,0 0 1,0-1-1,0 1 1,1 0-1,-1 0 1,0-1-1,0 1 1,0 0-1,0 0 1,0-1-1,0 1 1,1 0-1,-1 0 1,0-1-1,0 1 1,0 0-1,1 0 1,-1 0-1,0-1 1,0 1-1,1 0 1,-1 0-1,0 0 1,0 0-1,1 0 1,-1 0-1,0 0 1,1-1-1,-1 1 1,0 0-1,0 0 1,1 0-1,-1 0-12,48-6 25,-1 1 0,28 2-25,2-1 5,12-1 210,-82 5 246,-20 1-33,-97 11-343,51-5-56,52-6-26,-12 1 8,1 1 0,0 0 1,-1 1-1,-4 3-11,10-3 1,13-4-2,0 0 0,-1 0-1,1 0 1,0 0 0,0 0 0,0 1-1,0-1 1,0 0 0,0 0 0,0 0 0,-1 0-1,1 0 1,0 0 0,0 0 0,0 0-1,0 0 1,0 0 0,0 0 0,-1 0-1,1 0 1,0 0 0,0 0 0,0 0-1,0 0 1,0 0 0,0 0 0,-1 0 0,1 0-1,0 0 1,0 0 0,0-1 0,0 1-1,0 0 1,0 0 0,0 0 0,-1 0-1,1 0 1,0 0 0,0 0 0,0 0-1,0 0 1,0-1 0,0 1 0,0 0 0,0 0-1,0 0 1,0 0 0,0 0 0,0 0-1,0-1 1,0 1 0,0 0 0,0 0-1,0 0 1,0 0 0,0 0 0,0 0-1,0-1 1,0 1 0,0 0 0,0 0 0,0 0-1,0 0 1,0 0 0,0 0 1,1-1-3,-1 0 1,1 1-1,0-1 0,0 1 1,0 0-1,-1-1 0,1 1 1,0 0-1,0-1 0,0 1 1,0 0-1,0 0 0,0 0 1,0 0-1,0 0 0,0 0 3,4-1-7,27-6 0,0 2-1,0 1 1,19 0 7,-1 4 4,-28 1 36,-1-1 0,7-2-40,-23 1 66,-5-1 45,-12 1 11,-30 9-113,-16 6-9,43-10 0,-8 2 27,10-2 86,1-1-1,-12 1-112,21-3 21,0-1 1,-1 0-1,1 0 0,-1-1 1,1 1-1,-1-1 0,1 1 1,-1-1-1,1 0 0,0 0 1,-2-1-22,-14-4 449,13 4-1629,22-2-1670,11-1 55</inkml:trace>
  <inkml:trace contextRef="#ctx0" brushRef="#br1" timeOffset="28504.322">1397 3258 800,'47'41'690,"-38"-31"404,-12-9-297,-1-1-177,2 1-199,1-1 0,-1 1 0,1-1 0,-1 0 0,0 0 0,1 0 0,-1 0 0,1 0 0,-1 0 0,-1 0-421,-7-1 320,-56 8 389,46-5-438,0 0 0,-20-1-271,28-1 123,5-1-58,0 1 0,0 0 0,0 0 1,0 1-1,0 0 0,0 0 0,0 1 0,0 0 1,1 0-1,-5 2-65,7-2 68,3-4 259,1 2-304,1-1 1,-1 1-1,0-1 0,1 1 1,-1 0-1,1-1 0,-1 1 0,1 0 1,-1-1-1,1 1 0,-1 0 0,1 0 1,-1-1-1,1 1 0,0 0 1,-1 0-1,1 0 0,-1 0 0,1 0-23,23-3 89,-1 2-1,21 1-88,-16 1 15,1-2 0,3-1-15,8-3 36,1-1 0,18-6-36,19-6 642,-82 18-626,0 1 0,0-1 0,0 0 0,0 1 0,1 0 0,-3 0-16,-10 3 16,-10 3-1,-1 0 9,-1-1 1,-6-1-25,1-1 24,0-1 0,-9-1-24,101-6 49,72-7 22,-39-6 90,-90 16-58,-7 0 15,-11 1-22,-2 2-71,1 0 0,-15 5-25,11-2 80,0-1 0,-9-1-80,24-2 28,4-1-23,1 0 1,0 0-1,0 0 1,-1 0-1,1 0 1,0 0-1,-1 1 1,1-1-1,0 0 0,0 1 1,-1 0-6,2-1-268,0 0-704,0 0-1354,2-2-157</inkml:trace>
  <inkml:trace contextRef="#ctx0" brushRef="#br1" timeOffset="29334.71">1969 3264 1000,'45'40'1482,"-44"-39"-1348,-1-1-1,0 1 1,1-1 0,-1 1-1,1-1 1,-1 0 0,0 1-1,1-1 1,-1 0 0,1 1 0,-1-1-1,1 0 1,-1 0 0,1 1-1,-1-1 1,1 0 0,-1 0 0,1 0-1,-1 0 1,1 1 0,-1-1-1,1 0 1,0 0 0,-1 0-1,1 0 1,-1-1 0,1 1 0,-1 0-1,1 0 1,-1 0 0,1 0-134,-1-1 90,0 1 0,0 0 0,0 0 0,0-1 0,0 1 0,0 0 0,0-1 0,0 1 0,0 0 0,0 0 0,0-1 0,-1 1 0,1 0 0,0 0 0,0-1 0,0 1 0,0 0 0,-1 0 0,1-1 0,0 1 0,0 0 0,0 0 0,-1 0 0,1-1 0,0 1 0,0 0 0,-1 0 0,1 0 0,0 0 0,0 0 0,-1 0 0,1 0 0,0-1 0,0 1 0,-1 0 0,1 0 0,0 0 0,-1 0 0,1 0 0,0 0 0,0 0 0,-1 0 0,1 0 0,0 1 0,-1-1-90,-5-1 42,0 1 0,0 0 0,0 0 0,0 0 0,0 1-1,0 0 1,-1 1-42,-7 0 38,-100 19 500,114-21-526,0 0-1,-1 0 1,1 0-1,0 0 0,-1 0 1,1 0-1,0 0 0,-1 0 1,1 1-1,0-1 1,-1 0-1,1 0 0,0 0 1,-1 0-1,1 1 0,0-1 1,-1 0-1,1 0 0,0 1 1,0-1-1,-1 0 1,1 1-1,0-1 0,0 0 1,0 1-1,-1-1-11,2 0 9,-1 1-1,0-1 1,0 0-1,0 0 1,0 0-1,0 0 1,0 0-1,1 1 1,-1-1-1,0 0 1,0 0-1,0 0 1,0 0-1,1 0 1,-1 0-1,0 0 1,0 1-1,0-1 1,1 0-1,-1 0 1,0 0-1,0 0 1,0 0-1,1 0 1,-1 0-1,0 0 0,0 0 1,0 0-1,1 0 1,-1 0-1,0 0 1,0 0-1,0-1 1,0 1-1,1 0 1,-1 0-1,0 0 1,0 0-1,0 0 1,1 0-1,-1 0 1,0-1-1,0 1 1,0 0-9,6-2 15,-1 1 1,1 0-1,-1 0 1,1 0-1,0 1 0,-1-1 1,5 2-16,15-2 20,11-1 9,-1-2 1,7-2-30,-21 0 11,15-3 8,-34 9-18,0 0-1,0-1 1,0 1 0,-1 0-1,1 0 1,0 0 0,0 0 0,0 0-1,0 1 1,-1-1 0,1 1-1,0-1 1,0 1 0,1 0-1,-3-1 2,0 0 0,0 1 0,0-1 0,0 0 1,0 0-1,0 0 0,0 0 0,0 0 0,0 1 1,0-1-1,-1 0 0,1 0 0,0 0 0,0 0 1,0 0-1,0 1 0,0-1 0,0 0 0,0 0 1,0 0-1,-1 0 0,1 0 0,0 0 0,0 0 1,0 0-1,0 0 0,0 0 0,-1 1 0,1-1 1,0 0-1,0 0 0,0 0 0,0 0 0,0 0 1,-1 0-1,1 0 0,0 0 0,0 0 0,0 0 1,0 0-1,-1 0 0,1 0 0,0-1 0,0 1-2,-13 3 117,-78 14-51,54-10-57,19-4-4,6-1 3,0 0-1,0 1 0,1 0 0,-1 1 0,-9 4-7,16-6 30,6-5 12,9-5-19,81-16-22,-90 23 16,1 1 0,-1 0 0,0-1-1,1 1 1,-1 0 0,1 0 0,-1 0 0,0 0 0,1 0-1,-1 0 1,1 0 0,-1 1 0,0-1 0,1 0-1,-1 1 1,0-1-17,1 4-337,-9-2-2095,4-2 386</inkml:trace>
  <inkml:trace contextRef="#ctx0" brushRef="#br1" timeOffset="30802.628">3103 3273 200,'0'0'210,"0"1"1,0-1-1,0 1 0,0-1 1,0 1-1,0-1 0,0 0 1,0 1-1,0-1 0,0 1 0,0-1 1,0 0-1,-1 1 0,1-1 1,0 1-1,0-1 0,0 0 1,-1 1-1,1-1 0,0 0 1,0 1-1,-1-1 0,1 0 1,0 1-1,-1-1 0,1 0 0,0 0 1,-1 1-1,1-1 0,0 0 1,-1 0-1,1 0 0,0 1 1,-1-1-1,1 0 0,-1 0 1,1 0-1,-1 0 0,1 0 0,0 0 1,-1 0-1,1 0 0,-1 0-210,-11 3-302,-13 5 336,-1 1-11,-1-2 0,0 0 1,-23 1-24,45-7 51,-1 1 1,1-1 0,0 1 0,-1 0 0,1 1 0,0-1 0,-1 2-52,-5 1 254,-7 0 370,18-4-599,0-1 1,-1 0 0,1 0 0,-1 0 0,1 0 0,0 0-1,-1 0 1,1 0 0,-1 1 0,1-1 0,0 0 0,-1-1-1,1 1 1,-1 0 0,1 0 0,0 0 0,-1 0-1,1 0 1,0 0 0,-1 0 0,1-1 0,-1 1 0,1 0-1,0 0 1,-1 0 0,1-1 0,0 1 0,0 0 0,-1 0-1,1-1 1,0 1 0,0 0 0,-1-1 0,1 1-26,1-4 136,8 2-98,94-18 17,-90 19-46,0-1 0,12 2-9,-16 0 6,-1 0-1,1-1 1,0 0-1,1-1-5,76-13 45,-85 15-41,-1 0-1,1-1 0,-1 1 0,1 0 0,-1 0 0,0 0 0,1 0 0,-1 0 1,1 0-1,-1 0 0,1 0 0,-1 0 0,1 0 0,-1 0 0,0 1 0,1-1 0,-1 0 1,1 0-1,-1 0 0,0 1 0,1-1 0,-1 0 0,1 0-3,-1 1 9,-1-1 1,1 0-1,0 1 0,-1-1 1,1 0-1,0 0 0,-1 1 1,1-1-1,0 0 0,-1 0 0,1 0 1,-1 1-1,1-1 0,0 0 1,-1 0-1,1 0 0,-1 0 1,1 0-1,-1 0 0,1 0 0,0 0 1,-1 0-1,1 0 0,-1 0 1,1 0-1,-1 0-9,-11 0 18,0 1 1,1 1-1,-1 0 0,-11 4-18,-1 0 4,2 0 4,-1-1-1,-19 2-7,-72 8 24,60-8-24,46-4-1,7 2 0,2-5 1,-1 0 1,1 1-1,0-1 1,-1 0-1,1 1 1,0-1-1,-1 0 1,1 0-1,0 1 1,0-1-1,-1 0 1,1 0-1,0 0 1,0 0-1,-1 0 0,1 0 1,0-1-1,0 1 1,-1 0-1,1 0 1,1-1-1,8 0 15,1-1 0,-1 2 0,6-1-15,18-1 26,25-10 12,-46 11-29,-1-1-1,0 0 0,1-1 0,-1 0 1,10-4-9,-22 7-2,0 0 0,0 0 1,0 0-1,0 0 1,0 0-1,0 0 0,1 0 1,-1 0-1,0 0 1,0 0-1,0-1 0,0 1 1,0 0-1,0 0 1,0 0-1,0 0 0,0 0 1,0 0-1,0 0 1,0 0-1,0 0 0,0 0 1,0 0-1,0 0 1,0 0-1,0-1 0,0 1 1,0 0-1,0 0 1,0 0-1,0 0 1,0 0-1,0 0 0,0 0 1,0 0-1,0 0 1,0 0-1,0 0 0,0-1 1,0 1-1,0 0 1,0 0-1,0 0 0,0 0 1,0 0-1,0 0 1,0 0-1,0 0 0,0 0 1,0 0-1,0 0 1,-1 0-1,1 0 0,0 0 1,0 0-1,0 0 1,0 0-1,0-1 0,0 1 1,0 0-1,0 0 1,0 0-1,0 0 0,0 0 1,-1 0 1,-2-1-3549,1 1 976</inkml:trace>
  <inkml:trace contextRef="#ctx0" brushRef="#br1" timeOffset="31563.123">3482 3290 2393,'86'38'1308,"-75"-35"-679,-13-6-1,-2-1 99,6 3-472,-1 0 1617,-9 0-330,-60 4 33,59-3-1489,-67 9 611,50-10-375,9 0-181,16 1-136,0 0 0,1-1 0,-1 1 0,0 0 0,1 0 0,-1-1 0,0 1 0,1-1 1,-1 1-1,0 0 0,1-1 0,-1 1 0,1-1 0,-1 0 0,1 1 0,-1-1 0,1 1-5,0-1 3,0 1-1,0 0 0,-1 0 1,1 0-1,0 0 1,0-1-1,0 1 0,0 0 1,0 0-1,0 0 0,0-1 1,0 1-1,0 0 0,0 0 1,0 0-1,0-1 0,0 1 1,0 0-1,0 0 0,0 0 1,0-1-1,0 1 1,0 0-1,0 0 0,0 0 1,0-1-1,0 1 0,0 0 1,0 0-1,0 0 0,0 0 1,1-1-1,-1 1 0,0 0 1,0 0-1,0 0 0,0 0 1,0-1-1,1 1 1,-1 0-1,0 0 0,0 0 1,0 0-1,1 0 0,-1 0 1,0 0-1,0 0 0,0 0 1,1 0-1,-1 0 0,0 0 1,0 0-1,0 0 0,1 0 1,-1 0-1,0 0 1,0 0-1,0 0 0,1 0 1,-1 0-1,0 0 0,0 0 1,0 0-1,1 0-2,135 6 21,-109-4-8,1-1-1,0-1 0,0-2 0,-1 0 0,1-2 1,9-4-13,-36 8 2,1 0-1,-1-1 1,1 1 0,-1-1 0,1 1 0,-1-1 0,0 0-1,1 0 1,-1 1 0,1-2-2,-1-4 51,-8-1 46,5 7-69,0-1 0,0 1 0,0 0 0,0-1 0,0 1 0,0 0 0,0 0 0,0 0 0,0 0 0,0 1 0,1-1-1,-1 0 1,-1 1-28,-4 0 23,-12 0-15,1 2 0,0-1 0,-1 2-8,-39 6 24,33-6 4,0-2 0,-21 0-28,6-2 0,38-1-427,8 0-4446,11 1 1491</inkml:trace>
  <inkml:trace contextRef="#ctx0" brushRef="#br1" timeOffset="32279.318">4068 3292 1424,'68'19'1866,"-57"-19"-701,-9-4 455,-2 4-1427,0-1 1,-1 1-1,1-1 0,0 1 0,-1 0 0,1-1 0,0 1 0,-1-1 0,1 1 0,0 0 0,-1-1 0,1 1 0,-1 0 0,1 0 0,-1-1 0,1 1 0,-1 0 0,1 0-193,-9 0 97,0 1 0,0 0 0,0 0 0,0 1 1,0 0-1,-6 3-97,8-3 64,-6 3-3,-2-1 109,1 0 1,0-1 0,-1 0 0,-9 0-171,18-1 201,-5 0 106,10-2-296,1 1 0,0-1 0,0 0 0,0 0 0,0 0 0,0 0 0,0 0 0,-1 0 0,1 0 0,0 0 0,0 0 0,0 0 0,0 0 0,0 0 0,0 0 0,0-1 0,-1 1 0,1 0 0,0 0 0,0 0 0,0 0 0,0 0 0,0 0 0,0 0 0,0 0 0,0 0 0,-1 0 0,1 0 0,0 0 0,0-1 0,0 1 0,0 0 0,0 0 0,0 0 0,0 0 0,0 0 0,0 0 0,0 0 0,0-1 0,0 1 0,0 0 0,0 0 0,0 0 0,0 0 0,0 0 0,0 0 0,0 0 0,0-1 0,0 1 0,0 0 0,0 0 0,0 0 0,0 0 0,0 0 0,0 0 0,0 0 0,0-1 0,0 1 0,0 0 0,0 0 0,0 0 0,1 0 0,-1 0 0,0 0-11,0-1 9,1 1-1,-1-1 0,1 1 0,-1 0 1,1-1-1,0 1 0,-1 0 0,1-1 1,0 1-1,-1 0 0,1 0 0,0-1 1,-1 1-1,1 0 0,0 0 0,-1 0 1,1 0-1,0 0-8,4-1 18,46-7 16,0 1 0,20 2-34,-6-4 36,-42 5-7,-1 1-1,19 1-28,-22 3-3,-15 1 40,-16-1 104,-127 16-18,121-16-48,0 0 1,-1-1 0,1-1-1,-2-1-75,7 3 259,12-1-3649,10-3 1066</inkml:trace>
  <inkml:trace contextRef="#ctx0" brushRef="#br1" timeOffset="33011.811">4695 3254 1528,'-3'9'5605,"-9"-2"-4901,5-4-425,-24 10-44,0-2-1,-6 1-234,29-9 48,-4 1 193,0-1 1,0-1 0,0 0-1,-1 0 1,1-1 0,0 0 0,-5-2-242,13 1 103,0 0 179,6-2-23,11-1-162,160-7-66,-118 4 34,47-13-65,-14-1 500,-82 18-329,-8 1-40,-13 2 168,-35 9-38,-96 16 286,92-18-1389,49-7-1436,4 1-135</inkml:trace>
  <inkml:trace contextRef="#ctx0" brushRef="#br1" timeOffset="33967.397">5287 3245 1736,'45'22'914,"-45"-22"-877,0 0 0,0 0 1,0 0-1,0 0 0,0 0 0,0 0 0,0 0 1,0 0-1,0 0 0,0 0 0,0 0 0,0 0 1,0 0-1,0 0 0,-1 0 0,1 0 0,0 0 1,0 0-1,0 0 0,0 0 0,0 0 0,0 0 1,0 0-1,0 1 0,0-1 0,0 0 0,0 0 1,0 0-1,0 0 0,0 0 0,0 0 1,0 0-1,0 0 0,0 0 0,0 0 0,0 0 1,0 0-1,0 0 0,0 0 0,0 0 0,0 0 1,0 0-1,0 0 0,0 0 0,0 1 0,0-1 1,0 0-1,0 0 0,0 0 0,0 0 0,0 0 1,0 0-1,0 0 0,0 0 0,0 0 0,0 0 1,0 0-1,0 0 0,0 0 0,0 0 1,0 0-38,-9 2 1012,-18 0-487,21-2-142,-46 5 611,28-3-510,0-1 1,-3 0-485,-33 4 1419,59-5-1325,2-1 74,6 0-106,49 5-14,48 0-22,-78-4-9,-1-2-1,0 0 1,16-5-17,-16 3 12,-8 2 30,0 1 1,8 1-43,-24 0 6,-3-1 106,0 0-1,-1 1 1,1-1 0,0 1-1,-1 0 1,1 0 0,0 0-1,-1 0-111,-132 13 427,127-13-400,0 1 0,0 0-1,0 0 1,0 1 0,-5 1-27,7-1 18,1-1 1,-1 0 0,1 0 0,-5 0-19,8-1 6,0 1 1,0-1 0,1 0 0,-1 0-1,0-1 1,0 1 0,0 0 0,1-1-1,-1 1 1,0-1 0,0 1-1,1-1 1,-1 0 0,0 1 0,1-1-1,-1-1-6,2 2-739,0 0-1340,1-2-22</inkml:trace>
  <inkml:trace contextRef="#ctx0" brushRef="#br1" timeOffset="34911.658">5737 3249 72,'102'22'1750,"-82"-19"-319,-19-3-1413,-1 0 1,0 0 0,0 0-1,0 0 1,0 0 0,0 0-1,0 0 1,0 0 0,0 0-1,0 0 1,0 0 0,0 0-1,1 0 1,-1 0 0,0 0-1,0 0 1,0 0 0,0 0 0,0 0-1,0 0 1,0 0 0,0 0-1,0 0 1,0 0 0,0 0-1,0 0 1,1 0 0,-1 0-1,0 0 1,0 0 0,0 0-1,0-1 1,0 1 0,0 0-1,0 0 1,0 0 0,0 0 0,0 0-1,0 0 1,0 0 0,0 0-1,0 0 1,0 0 0,0 0-1,0-1 1,0 1 0,0 0-1,0 0 1,0 0 0,0 0-1,0 0 1,0 0 0,0 0 0,0 0-19,0-2 591,0 2-505,0 0 0,0-1 0,1 1 0,-1 0 0,0 0 0,0 0 0,0 0 0,0-1 0,0 1 0,0 0 0,0 0 0,0 0 0,0-1 0,0 1 0,0 0 0,0 0 0,0 0 0,0-1 0,0 1 0,0 0 0,0 0 0,0 0 0,0-1 0,0 1 0,0 0 0,0 0 0,0 0 0,0 0 0,0-1 0,-1 1 0,1 0 0,0 0 0,0 0 0,0 0 0,0 0 0,0-1 0,-1 1 0,1 0 1,0 0-1,0 0 0,0 0 0,0 0 0,-1 0 0,1 0 0,0 0 0,0-1 0,0 1 0,0 0 0,-1 0 0,1 0 0,0 0 0,0 0 0,0 0 0,-1 0 0,1 0 0,0 0 0,0 0 0,0 0 0,-1 1 0,1-1-86,-17-1 383,-46 9-93,33-3 45,-26 0-335,52-5 20,-9 0 40,13 0-58,0 0-1,-1 0 0,1 0 0,0 0 1,0 0-1,0 0 0,-1 0 0,1 0 0,0 0 1,0 0-1,0 0 0,0 1 0,-1-1 1,1 0-1,0 0 0,0 0 0,0 0 1,0 0-1,0 0 0,-1 0 0,1 0 0,0 1 1,0-1-1,0 0 0,0 0 0,0 0 1,0 0-1,0 0 0,0 1 0,-1-1 0,1 0 1,0 0-1,0 0 0,0 1 0,0-1 1,0 0-1,0 0 0,0 0 0,0 0 0,0 1 1,0-1-1,0 0 0,0 0 0,0 0 1,0 0-1,0 1 0,0-1 0,0 0 0,1 0-1,-1 1 31,180-4 265,-150 1-281,4 1 11,-1 0 0,1 2 0,6 3-26,-31-3 256,-10-1 53,-18-2 279,-5 0-432,-8 0-124,15 2-16,1-1 0,-1 2 0,0 0 0,-11 3-16,3-1 43,-4 2 117,-1-2 0,-2-2-160,32-6-3912,1 3 811</inkml:trace>
  <inkml:trace contextRef="#ctx0" brushRef="#br1" timeOffset="35659.6948">6337 3273 1904,'59'15'1901,"-58"-15"-1759,0 1 0,0-1 0,0 0 0,0 0 0,1 0 0,-1 0 0,0 0 0,0 0 1,0 0-1,0-1 0,1 1 0,-1 0 0,0-1 0,0 1 0,0-1 0,0 1 0,1-1-142,-2 1 106,0 0 0,0 0 0,1 0 0,-1-1 0,0 1 0,0 0 0,0 0 0,1 0 0,-1 0 0,0-1 0,0 1-1,0 0 1,0 0 0,1-1 0,-1 1 0,0 0 0,0 0 0,0-1 0,0 1 0,0 0 0,0 0 0,0-1 0,0 1 0,0 0 0,0 0 0,0-1 0,0 1 0,0 0 0,0 0-1,0-1 1,0 1 0,0 0 0,0 0 0,0-1 0,0 1 0,0 0-106,-3-1 67,1 1 0,0 0 0,0 0 0,0 0 0,-1 0 1,1 0-1,0 0 0,0 1 0,0-1 0,0 1 0,0 0 0,-1-1 0,1 2-67,-3-1 78,-54 14 37,25-6 99,0-1 1,-3-2-215,17-4 129,16-2-85,0 0 0,0 0 0,0 0 0,-1 1 0,1 0 0,0-1 0,0 2 0,0-1 0,1 0 0,-1 1 0,-1 0-44,10-4 32,-1 0 0,1 0-1,0 0 1,0 1 0,0 0-1,0 0 1,4-1-32,7-1 21,-2 1-16,15-4 9,0 2 0,5 0-14,21-1 19,3 0 36,13 2-55,-67 3 6,-4 0-4,1 0-1,-1 0 1,1 1 0,0-1 0,-1 0 0,1 0-1,-1 0 1,1 0 0,-1 0 0,1 0 0,0 0-1,-1 0 1,1 0 0,-1-1 0,1 1 0,0 0-1,-1 0 1,1 0 0,-1-1 0,1 1-1,-1 0 1,1-1 0,-1 1 0,1 0 0,-1-1-1,0 1 1,1-1 0,-1 1 0,1 0 0,-1-1-1,0 1 1,1-1 0,-1 0-2,-11 1 159,-2 0-151,-1 1 0,0 0 0,0 1 0,1 1 0,-1 0-8,-6 2 17,1-2-1,-10 1-16,17-3 8,-1 0 1,1-1-1,-1 0 0,1-1 0,-4-1-8,16 2-20,0 0 0,0 0-1,0 0 1,0 0-1,0 0 1,0 0-1,-1 0 1,1 0-1,0 0 1,0 0 0,0 0-1,0 0 1,0 0-1,0 0 1,0 0-1,0 0 1,0 0-1,-1 0 1,1 0 0,0 0-1,0 0 1,0 0-1,0 0 1,0 0-1,0-1 1,0 1-1,0 0 1,0 0 0,0 0-1,-1 0 1,1 0-1,0 0 1,0 0-1,0 0 1,0 0-1,0 0 1,0 0 0,0 0-1,0-1 1,0 1-1,0 0 1,0 0-1,0 0 1,0 0-1,0 0 1,0 0 0,0 0-1,0 0 1,0 0-1,0-1 1,0 1-1,0 0 1,0 0-1,0 0 1,0 0 20,5-3-1720,10 0-423</inkml:trace>
  <inkml:trace contextRef="#ctx0" brushRef="#br1" timeOffset="36394.462">6709 3256 648,'101'43'1590,"-78"-36"-219,-18-7 871,-6 0-2100,1-1 1,-1 0-1,0 1 0,1 0 0,-1-1 1,0 1-1,1-1 0,-1 1 1,0 0-1,0-1 0,0 1 0,1 0 1,-1 0-1,-1 0-142,-23 0 758,-20 4-758,33-3 76,-69 5 502,15-4 636,141 2-210,-51-2-997,2 0 14,1-1 0,24-3-21,0-5 135,4-2-135,-48 7 32,-8 2 94,-14 2 131,6-1-270,-30 5 60,22-3-14,0-1 1,-1 0-1,1-2 1,-6 0-34,-19-2-2766,31 1 718</inkml:trace>
  <inkml:trace contextRef="#ctx0" brushRef="#br1" timeOffset="38201.941">7271 3292 1192,'-1'1'236,"1"-1"1,0 1-1,0-1 0,0 1 0,0-1 1,0 1-1,0-1 0,-1 1 0,1-1 0,0 1 1,0-1-1,-1 1 0,1-1 0,0 0 1,-1 1-1,1-1 0,0 1 0,-1-1-236,-15 9 550,10-6-219,-25 14 446,-1-2 1,-13 4-778,14-6 929,4-7 226,24-6-490,17-3-220,-2 0-405,3 1-16,1-1-1,0 2 1,8 0-24,76 3 27,-93-1-20,-1-1 0,1 0-1,-1 0 1,1-1 0,0 0 0,-1 0 0,1-1 0,-1 1 0,0-1 0,0-1 0,1 0-7,-3 2 3,0 0 1,0 0-1,0 0 1,0 0-1,4 0-3,-4 0 43,-9 1 81,3 0-116,-1 1 1,1-1-1,-1 0 0,1 1 1,-1 0-1,1-1 1,-1 1-1,1 0 0,-1 1-8,-26 8 38,-31 6 70,56-15-57,0 0 0,0-1 0,-1 1 0,1-1 0,0 0 0,-1 0 0,1 0 0,0 0 0,0-1 0,-1 0 0,1 0 0,0 0 1,-3-2-52,3 2 64,0 0 1,0 0 0,0 0 0,-1 0 0,1 0 0,0 1 0,-1 0-65,5-1 10,0 1 0,-1-1 0,1 0 0,-1 1 0,1-1 0,0 0 0,0 1 0,-1-1 0,1 0 0,0 1 0,0-1 0,0 0 0,0 0 0,0 1 1,0-1-1,0 0 0,0 0 0,0 1 0,0-1 0,0 0 0,0 1 0,1-1 0,-1 0 0,0 1 0,0-1 0,1 0-10,2 0 42,1 0 0,-1 0 0,0 0 0,1 0-1,-1 1 1,1-1 0,1 1-42,8-1 130,58-12 246,-52 9-158,-5 2-5,-13-10-1651,0 10-360</inkml:trace>
  <inkml:trace contextRef="#ctx0" brushRef="#br1" timeOffset="39214.589">7619 3330 768,'1'1'164,"0"0"0,1 1 1,-1-1-1,1 0 0,0 0 0,-1-1 0,1 1 0,0 0 0,1 0-164,5 2 194,11 6 39,-1-2 0,2 0 0,-1-1 0,20 3-233,-37-9 26,0 1 75,0-1 1,0 1-1,0-1 0,0 1 1,1-1-1,-1 0 1,0 0-1,0 0 0,0 0 1,0 0-1,0 0 1,1-1-1,-1 1 0,0-1 1,0 0-1,0 1 1,0-1-1,0 0 0,0 0 1,-1 0-1,2-1-101,0 0 450,-2 2-337,-1 0-1,1-1 1,-1 1 0,1 0 0,-1-1 0,1 1-1,-1 0 1,1-1 0,-1 1 0,0-1-1,1 1 1,-1-1 0,0 1 0,1-1-1,-1 1 1,0-1 0,1 1 0,-1-1-1,0 1 1,0-1-113,0 1 105,0-1-1,0 1 1,0 0 0,0-1-1,0 1 1,0 0-1,0-1 1,-1 1 0,1 0-1,0-1 1,0 1-1,0 0 1,-1-1 0,1 1-1,0 0 1,0 0-1,-1-1 1,1 1 0,0 0-1,0 0 1,-1-1 0,1 1-105,-2-1 88,1 0 1,-1 0-1,1 1 1,-1-1-1,1 1 1,-1-1-1,0 1 1,1-1-1,-1 1 1,0 0-1,0 0-88,-16 0 6,-1 2-1,1 0 0,-9 3-5,0-1 2,-8 2 6,31-5-1,-1 0 1,1 0 0,-1-1 0,0 1 0,0-1 0,1 0 0,-1-1-1,-4 0-7,-55-7 802,64 8-794,0 0 1,0 0-1,0 0 0,0 0 1,0 0-1,0 0 0,0 0 0,0 1 1,0-1-1,0 0 0,0 0 1,0 0-1,0 0 0,0 0 1,0 0-1,0 0 0,0 0 0,0 0 1,0 1-1,0-1 0,0 0 1,0 0-1,0 0 0,0 0 1,0 0-1,0 0 0,0 0 1,0 0-1,0 0 0,0 0 0,0 0 1,0 1-1,0-1 0,0 0 1,-1 0-1,1 0 0,0 0 1,0 0-1,0 0 0,0 0 1,0 0-1,0 0 0,0 0 0,0 0 1,0 0-1,0 0 0,-1 0 1,1 0-1,0 0 0,0 0 1,0 0-1,0 0 0,0 0 1,0 0-1,0 0 0,0 0 0,0 0 1,-1 0-9,3 1 223,-5-4 260,3 1 8,8 2-444,60 1-34,-26 1-1,19-3-12,-14-3 35,-1-1 0,0-3 1,0-2-1,0-1 0,8-6-35,-43 13 133,-2 2 5,-36 3 286,-23 3-424,23-1 5,-55 4 7,17-5 6,0-1 76,-12 5-94,68-6 10,-3 1 1,12-1-11,0 0 1,0 0-1,0 0 0,0 0 1,0 0-1,0 0 0,0 0 1,0 0-1,-1 0 0,1 0 0,0 0 1,0 1-1,0-1 0,0 0 1,0 0-1,0 0 0,0 0 0,0 0 1,0 0-1,0 0 0,-1 0 1,1 0-1,0 0 0,0 0 0,0 1 1,0-1-1,0 0 0,0 0 1,0 0-1,0 0 0,0 0 1,0 0-1,0 0 0,0 0 0,0 1 1,0-1-1,0 0 0,0 0 1,0 0-1,0 0 0,0 0 0,0 0 1,0 0-1,0 1 0,0-1 1,0 0-1,0 0 0,0 0 1,1 0-1,-1 0 0,0 0 0,0 0 1,0 0-1,0 0 0,0 0 1,0 1-1,0-1 0,0 0 0,0 0 1,0 0-1,0 0 0,1 0 1,-1 0-1,0 0 0,0 0 0,2 1 140,0-1 0,1 0-1,-1 1 1,0-1 0,1 0 0,-1 0-1,0 0 1,1 0 0,-1 0 0,0-1 0,1 1-1,-1-1-139,4 0-1045,17-2 461</inkml:trace>
  <inkml:trace contextRef="#ctx0" brushRef="#br1" timeOffset="40143.119">8211 3328 2128,'21'-1'4759,"2"1"-407,-23 0-4304,0 0 0,0 0 0,0 0 0,0 0 0,0 0 0,0 0 1,0 0-1,0 0 0,0 0 0,0 0 0,0 0 0,0 0 0,0 0 0,0 0 1,0 0-1,0 0 0,0 0 0,0 0 0,0 0 0,0 0 0,0 0 0,0 0 1,0 0-1,0 0-48,-15 3 225,-13-1 117,31-2-333,1 0-1,-1 0 1,0 1-1,0-1 0,0 1 1,1 0-1,1 1-8,14 3 8,4 2 0,-9-3-3,0-1 1,1 0 0,0-1 0,3 0-6,-6-1 10,0-1 1,-1 0 0,6-2-11,-11 2 11,-1 0 1,1 0-1,0 1 0,-1 0 1,4 0-12,4 2 56,-14-4-48,1 1-1,0 0 1,0 0-1,0 0 0,0 0 1,0 0-1,0 0 1,0 0-1,-1-1 1,1 1-1,0 0 1,0 0-1,0 0 0,0 0 1,0 0-1,0-1 1,0 1-1,0 0 1,0 0-1,0 0 1,0 0-1,0-1 1,0 1-1,0 0 0,0 0 1,0 0-1,0 0 1,0-1-1,0 1 1,0 0-1,0 0 1,0 0-1,0 0 1,0 0-1,0-1 0,0 1 1,0 0-1,0 0 1,1 0-1,-1 0 1,0 0-1,0 0 1,0-1-1,0 1 1,0 0-1,0 0 0,1 0 1,-1 0-1,0 0 1,0 0-1,0 0 1,0 0-1,0 0 1,1 0-1,-1 0 1,0 0-1,0 0 0,0 0 1,0 0-1,1 0 1,-1 0-1,0 0 1,0 0-1,0 0 1,0 0-1,1 0 1,-1 0-1,0 0-7,-1-1 66,0 0 1,1 0-1,-1 0 0,0 0 1,0 0-1,0 0 0,0 1 0,-1-1 1,1 0-1,0 1 0,-1-1-66,-4-1 6,0 0-1,-1 1 0,1 0 0,-1 0 0,1 1 0,-6 0-5,-2 0 4,2-1-2,-3 1 2,0 0-1,0 1 1,0 0-1,-2 2-3,5-2 40,-1 1-1,1-2 1,-1 0-1,1 0 0,-5-2-39,16 2 21,1 0-1,0 0 0,0 0 1,-1-1-1,1 1 0,0 0 0,0 0 1,-1 0-1,1 0 0,0 0 1,0 0-1,-1 0 0,1 0 0,0 0 1,0 0-1,-1 0 0,1 0 0,0 0 1,0 0-1,-1 0 0,1 0 1,0 0-1,-1 0 0,1 0 0,0 0 1,0 1-1,0-1 0,-1 0 0,1 0 1,0 0-1,0 0 0,-1 0 1,1 1-1,0-1 0,0 0 0,0 0-20,1 0-740,0-5-4979,-1 4 1481</inkml:trace>
  <inkml:trace contextRef="#ctx0" brushRef="#br1" timeOffset="41160.306">8838 3244 944,'-14'42'1100,"13"-41"-951,0 0-1,1 0 1,-1-1-1,0 1 1,1 0-1,-1-1 1,0 1-1,0-1 1,0 1-1,0-1 1,1 1-1,-1-1 1,0 1-1,0-1 1,0 0-1,0 0 1,0 1-1,0-1 1,0 0-1,0 0 1,0 0-1,0 0 0,0 0 1,0 0-1,-1-1-148,0 1 971,-7 1-307,-1-1 0,0 2 1,0-1-1,-2 2-664,1-1 255,-9 2-65,-4 1 215,0-1 1,-13 0-406,-3-1 458,1-3 1,-1 0 0,-29-6-459,64 5 338,5 1-184,22 1 693,184-7-600,88-7-78,-252 10 51,11-3-220,-84 6 435,-2-1-435,11 0 8,-10 1 60,-18 3-68,-72 7 371,106-6-334,-1 0 50,17-4-199,0-1 0,0 1 1,0-1-1,1 1 1,-1 0-1,0-1 1,0 1-1,0-1 0,0 1 1,1 0-1,-1-1 1,0 1-1,0 0 1,1-1-1,-1 1 0,0 0 1,1-1-1,-1 1 1,0 0-1,1-1 1,-1 1-1,1 0 1,-1 0-1,0 0 0,1-1 1,-1 1-1,1 0 1,-1 0-1,1 0 1,-1 0-1,0 0 0,1 0 112,21-6-2512</inkml:trace>
  <inkml:trace contextRef="#ctx0" brushRef="#br1" timeOffset="42234.308">9333 3249 1240,'7'6'4814,"-7"-6"-4636,1 1 1,-1-1-1,1 0 1,-1 0 0,0 1-1,1-1 1,-1 0-1,0 1 1,1-1 0,-1 0-1,0 1 1,1-1-1,-1 1 1,0-1 0,0 1-1,0-1 1,1 1-1,-1-1-178,-1 1 32,1 0 0,0-1 0,-1 1-1,1 0 1,-1-1 0,1 1-1,-1-1 1,0 1 0,1-1 0,-1 1-1,0-1 1,1 1 0,-1-1-1,0 0 1,1 1 0,-1-1-1,0 0-31,-5 3 110,-12 8 274,22-10-153,21 1-190,0 0 1,0-2 0,17-2-42,-42 2 0,27-1 246,1-1-1,-1-2 0,-1-1 0,11-3-245,-24 6 287,-12 2-179,-5 0 46,0 0-69,-16 1-26,0 1-1,0 1 1,-17 4-59,11-1 28,-15 1 143,0-2-1,-4-2-170,43-2 20,0-1 0,1 0-1,-1 0 1,0 0-1,0 0 1,0 0 0,0 0-1,1-1 1,-1 1 0,0-1-1,-1 0-19,5 1 39,0-1 0,0 0 0,1 1 0,-1 0-1,0-1 1,0 1 0,0 0 0,1 0 0,-1 0 0,2 0-39,48-1 42,21-5-42,-37 3 30,-11 1 55,-25 1-14,-4 2 2,-46 7 22,25-1-85,3 0 6,0-2 0,-10 1-16,24-5-130,1 0 0,-1 1 0,0 0 0,1 0-1,-3 2 131,-2-1-842,7-3-1904,19-1 6</inkml:trace>
  <inkml:trace contextRef="#ctx0" brushRef="#br1" timeOffset="59661.613">18943 3214 1344,'85'23'1601,"-70"-20"90,-20-6-564,2 1-826,0 2-229,-1 0-1,0 0 1,0 0 0,0 0 0,0 0-1,0 1 1,1-1 0,-1 1-1,-2 1-71,-10 2 46,-8 1-32,-4 2 192,-27 2-206,53-9-65,-14 0 1143,16 0-1049,-1 0 1,1 0-1,0 0 1,0 0-1,-1 0 0,1-1 1,0 1-1,0 0 1,-1 0-1,1 0 1,0 0-1,0-1 1,-1 1-1,1 0 1,0 0-1,0 0 1,0-1-1,-1 1 0,1 0 1,0 0-1,0-1 1,0 1-1,0 0 1,0-1-1,0 1 1,0 0-1,-1 0 1,1-1-1,0 1 1,0 0-1,0-1 0,0 1 1,0 0-1,0-1 1,0 1-1,1 0 1,-1 0-1,0-1 1,0 1-1,0 0 1,0-1-1,0 1 1,0 0-1,0 0 0,1-1 1,-1 1-1,0 0 1,0 0-1,1-1-29,0 1 3,1-1-1,0 0 1,-1 0-1,1 1 1,0 0-1,0-1 1,0 1-1,0 0 1,-1-1-1,1 1 1,0 0-1,0 1-2,4-2 5,44-7 39,-45 8 183,-5 0-1576,-2 0 211</inkml:trace>
  <inkml:trace contextRef="#ctx0" brushRef="#br1" timeOffset="99340.008">19534 2873 1488,'-8'-78'1386,"9"60"600,-4 17-926,3 0-421,0 1-67,0 0 32,0 0 81,0 0 78,0 0-17,0 0 1,0 0-45,0 0-4,0 0-87,0 0-53,0 0-65,40 102 1663,-39-98-2131,1 0-1,-1 1 0,0-1 1,0 0-1,0 1 1,-1-1-1,1 1 1,-1-1-1,0 1 1,0-1-1,-1 3-24,0-4 33,0 1 0,0-1 0,0 0-1,0 0 1,-1 0 0,1 0 0,-1 0 0,0 0 0,0 0 0,0-1-1,0 1 1,0-1 0,-1 1-33,3-2 10,-1-1-1,0 1 1,1 0-1,-1 0 1,1 0-1,-1-1 1,1 1-1,-1 0 1,1 0-1,0 0 1,-1 0-1,1 0 1,0 0-1,0 0 1,0 0-1,-1 0 1,1 0-1,0 0 1,0 0-1,1 0 1,-1 0-1,0 0 1,0 0-1,0 0 1,1 0-10,1 4 33,0 0 0,0-1-1,1 1 1,-1-1 0,1 0-33,8 13 93,-7-9-60,-2-3-14,0-1-1,0 0 0,0 1 1,0-1-1,-1 1 0,1 0 1,-1 0-1,0 3-18,2 8 32,-2-11-18,0-1 0,-1 0 0,1 1-1,-1-1 1,0 3-14,0-6 10,0 1 0,-1-1 0,1 0 0,0 0 0,0 0 0,0 1 0,0-1 0,0 0-1,1 0 1,-1 0 0,0 0 0,0 1 0,1-1 0,-1 0 0,1 0 0,-1 0 0,1 0 0,-1 0-1,1 0 1,0 0 0,0 0 0,-1 0 0,1 0 0,0 0 0,0-1 0,0 1-10,0 0 10,0 1 0,1-1 0,-1 0 1,0 0-1,0 1 0,-1-1 0,1 1 1,0-1-1,0 0 0,-1 1 0,1 0 1,-1-1-1,1 1 0,-1-1 0,0 1 0,1 0 1,-1-1-1,0 1 0,0 0-10,3 17 71,0-11-35,0-1 0,-1 1-1,-1 0 1,1 3-36,-2-10 5,1 1 0,-1-1-1,0 0 1,0 1 0,1-1 0,-1 0 0,1 1 0,-1-1 0,1 0 0,-1 0-1,1 0 1,0 1 0,-1-1 0,1 0 0,0 0 0,0 0 0,0 0-5,0-1 3,-1 1-1,1 0 1,0 0 0,-1-1 0,1 1-1,-1 0 1,1 0 0,-1 0 0,0-1 0,1 1-1,-1 0 1,0 0 0,0 0 0,1 0 0,-1 0-1,0 0 1,0 0 0,0 0 0,0-1-1,0 1 1,0 1-3,0 8 19,0 0 0,1 0 0,0 0 0,1 0 0,0-1 0,0 1 0,1 0 0,1-1-1,-1 1 1,2-1 0,0 1-19,-1-3 16,-3-6-11,0 0 1,0 0-1,-1 0 0,1 1 1,0-1-1,-1 0 1,1 1-1,-1-1 0,1 1 1,-1-1-1,0 1 0,1-1 1,-1 1-1,0-1 0,0 1 1,0-1-1,0 1 0,-1 0-5,1 1 12,0-1 0,0 1-1,1-1 1,-1 1-1,0-1 1,1 1 0,0-1-1,-1 1 1,1-1 0,0 0-1,1 3-11,-1-3 8,0 0 0,0-1-1,0 1 1,-1 0 0,1 0-1,-1 0 1,1 0 0,-1 1-1,0-1 1,0 0 0,0 0-1,0 0-7,0 0 7,0-1 1,-1 0-1,1 1 0,0-1 0,0 1 0,0-1 0,0 0 1,0 1-1,1-1 0,-1 0 0,0 1 0,0-1 0,1 0 0,-1 1 1,1-1-1,-1 0 0,1 1 0,0-1 0,0 0 0,-1 0 1,1 0-1,0 0-7,4 7 38,0-2 77,-4-5-112,-1-1 0,1 0 1,-1 1-1,1-1 0,-1 1 0,0-1 1,1 0-1,-1 1 0,0-1 0,1 1 1,-1-1-1,0 1 0,0-1 0,1 1 1,-1 0-1,0-1 0,0 1 0,0-1 1,0 1-1,0-1 0,0 1 0,0 0 1,0-1-1,0 1 0,0-1 0,0 1 1,0-1-1,0 1 0,-1 0 0,1-1-3,-1 2-8,-1 0 2277,-3-14-1497,-27-82-605,6 13-127,17 51-30,6 19-7,-1-1 0,0 1 0,0 0 1,-1 1-1,-1-1 0,-1-1-3,-14-27 6,16 28-3,0 0-1,-1 1 0,-3-5-2,6 12 1,0-1-1,0 0 0,0 0 0,1 0 1,-1-1-1,1 1 0,0-1 0,0 0 1,0 1-1,0-1 0,1 0 0,0-1 0,-1-2 2,0 1-1,0-1 0,-1 0 1,0 1-1,-3-6-1,3 8 0,1 0 0,0 0 0,0-1-1,0 1 1,1 0 0,-1-1 0,1 1 0,0-1 0,1 0-1,-1-1 1,1 4-1,0 0 0,0 0 0,0 0 0,-1 0-1,0 0 1,1 1 0,-2-3 1,1 4-1,1-1 1,-1 0 0,1 1 0,-1-1-1,1 0 1,0 0 0,0 1-1,0-1 1,0 0 0,0 0-1,0 1 1,0-1 0,0 0-1,1 0 1,-1 1 0,2-4 2,-1 4-1,-1 0 0,1 0 0,-1 0 1,0 0-1,1 0 0,-1 1 0,0-1 0,0 0 0,1 0 0,-1 0 0,0 0 0,0 0 0,0 0 0,0 0 0,0 0 1,-1 0-1,1 0 0,0 0 0,0 0-1,-2-3 4,2 3-2,-1 0 0,1 0 0,0 0 0,-1-1 0,1 1 0,0 0 0,0 0 0,0 0 0,-1 0 0,1-1 0,0 1 0,1 0 0,-1 0 0,0 0 0,0 0 0,0-1 0,1 1 0,-1 0-2,1-2 4,0 1 1,-1 0-1,0-1 1,0 1-1,0 0 0,0-1 1,0 1-1,0-1 1,0 1-1,-1 0 0,0-1-4,0-13 22,1 14-10,0-1-1,0 1 1,0-1-1,1 1 1,-1-1-1,1 1 1,0-1-1,0 1 1,0 0-1,0-1 1,1 0-12,0-1 36,-2 3 16,0-1 1,0 1-1,0-1 0,-1 1 0,1-1 0,0 1 1,0 0-1,-1-1 0,1 1 0,-1-1 0,1 1-52,-4-12-160,7 24 40,0 0 0,0-1 0,0 0 0,3 3 120,-4-7-31,3 8 27,9 22-16,6 11 20,-6-16-5,-1-1 18,8 11-13,0 2 19,-2 0-1,7 23-18,-22-55 3,0 1 1,-1 1-1,0-1 1,0 1-4,-1-1 5,1 0-1,0 0 1,3 7-5,8 20 25,-2 1 0,6 33-25,-17-64 8,0-1 0,-1 0 0,0 1 0,0-1 0,-2 8-8,1-4 21,0 0-1,1-1 1,0 2-21,6 26 69,-3-23 44,-1 0 0,0 8-113,-2-23 48,0-1 1,0 0-92,-1 0 0,1 0 0,0 0 0,-1-1-1,1 1 1,0 0 0,-1 0 0,1-1 0,0 1 0,-1 0 0,1-1-1,0 1 1,0 0 0,0-1 0,-1 1 0,1 0 0,0-1-1,0 1 1,0 0 0,0-1 0,0 1 0,0-1 0,-1 1-1,1 0 1,0-1 0,0 1 0,0-1 0,1 1 43,-3-19-3262,2 16 2849,0-45-3187</inkml:trace>
  <inkml:trace contextRef="#ctx0" brushRef="#br1" timeOffset="100481.984">19906 2730 2040,'9'-12'8956,"-1"1"-6373,-7 10-2402,-1 3-133,-1 0 0,1-1 0,0 1-1,0 0 1,-1 0 0,1-1 0,-1 1 0,0 0-1,1-1 1,-1 1 0,0-1 0,0 1 0,0-1-1,-1 2-47,-3 5 82,-19 31 250,-20 27-332,33-50 134,-1-1 0,-9 7-134,0 1 144,-21 24 126,12-16 139,-4 10-409,20-24 182,-1 0 0,-3 0-182,5-4 141,0 1-1,1 0 1,0 2-141,-4 6 276,-1 0 1,-14 14-277,14-16 352,-13 19-352,13-18 198,0 0-1,-2 1-197,2-5 156,0 2 0,0 0 1,2 1-1,1 0 0,0 1 0,2 1 0,-6 13-156,17-33 13,1-1-1,-1 1 0,0-1 1,0 0-1,0 1 0,1-1 1,-1 0-1,0 1 0,0-1 0,-1 0 1,1 0-1,0 0 0,0 0 1,-1 0-1,1 0 0,0-1 0,-1 1 1,0 0-13,7-15 1291,-1 4-1251,1 1-1,0 1 1,1-1 0,0 0 0,0 1-1,3-2-39,19-22 22,40-50 24,-54 67-34,1 0 0,0 1 0,16-12-12,3-2 14,-5 2 3,-13 14-6,-1-1 0,-1-1 0,-1 0 0,0-1 0,5-8-11,42-74 61,55-70 11,-64 81-86,-43 73 9,0-1 1,4-7 4,-7 9 6,2 0 0,0 1 0,0-1-6,15-23 99,-22 35-98,0 0 1,0 0 0,0 0 0,0 0-1,0 0 1,1 0 0,-1 0 0,0-1-1,0 1 1,0 0 0,0 0 0,0 0 0,0 0-1,0 0 1,0 0 0,0-1 0,0 1-1,0 0 1,0 0 0,0 0 0,0 0 0,0 0-1,0-1 1,0 1 0,0 0 0,0 0-1,0 0 1,0 0 0,0 0 0,0-1-1,0 1 1,0 0 0,0 0 0,0 0 0,0 0-1,0 0 1,0-1 0,0 1 0,0 0-1,0 0 1,-1 0 0,1 0 0,0 0-1,0 0 1,0 0 0,0 0 0,0 0 0,0-1-1,-1 1 1,1 0 0,0 0-2,0 0-8,-1 0 0,1 0 0,-1 1 0,1-1-1,0 0 1,-1 0 0,1 0 0,0 0 0,-1 1 0,1-1 0,-1 0 0,1 0 0,0 1 0,-1-1 0,1 0-1,0 0 1,0 1 0,-1-1 0,1 0 0,0 1 0,0-1 0,-1 1 0,1-1 0,0 0 0,0 1 0,0-1 0,0 1 8,-35 74-74,9-25 68,-2-1-1,-2-1 0,-7 5 7,-97 115-52,103-127 45,13-19 11,2 0 0,0 1 0,2 1 0,-7 15-3,-6 13 68,-8 7-69,-10 18 104,11-20 185,-14 15-289,16-24 183,30-45-184,-16 24 198,11-20-56,7-7-139,0-1 1,-1 1-1,1 0 1,0 0-1,0 0 0,0 0 1,0 0-1,0-1 1,0 1-1,0 0 0,-1 0 1,1 0-1,0-1 1,0 1-1,0 0 0,0 0 1,0 0-1,0 0 1,0-1-1,0 1 0,0 0 1,0 0-1,0 0 1,0-1-1,0 1 0,0 0 1,0 0-1,0 0 1,0-1-1,1 1 0,-1 0 1,0 0-1,0 0 1,0 0-1,0-1 1,0 1-1,0 0 0,0 0 1,1 0-3,14-43-503,-1 7-1143,25-87-478</inkml:trace>
  <inkml:trace contextRef="#ctx0" brushRef="#br1" timeOffset="101501.745">19107 2460 800,'-1'1'192,"-2"4"610,-1 0-1,0 0 1,0 0 0,-3 2-802,5-6 380,1 0 0,-1 1 0,1-1 0,-1 0 0,0 0 0,0-1 0,0 1 0,1 0 0,-1 0 0,0-1-1,0 1 1,0-1 0,0 0 0,0 0 0,0 0 0,0 0-380,1 0 318,0 0-1,0 0 1,0 0 0,0 0-1,1 0 1,-1 0 0,0-1-1,0 1 1,0 0 0,1-1-1,-1 1 1,0-1-1,0 1 1,1 0 0,-1-1-1,0 0 1,0 0-318,-7-13 1445,7 10-1408,0 1 0,0-1-1,1 1 1,-1-1 0,1 1 0,0-1-1,0 0 1,1-1-37,-1 1 26,1 0 0,0 1-1,0-1 1,0 0 0,1 1 0,-1-1 0,1 1-1,0 0 1,0-1 0,0 1 0,0 0-1,1 0-25,4-9 33,2-2 12,0 0 0,1 1-1,1 0 1,0 1 0,4-4-45,-2 5 84,0 0 0,0 1 0,1 0 0,15-7-84,64-28 469,-45 23-141,-28 12-204,1 1 0,0 0-1,0 2 1,1 1 0,6-1-124,-25 7 5,0-1 1,1 1 0,-1 0-1,0 0 1,0 0-1,1 1 1,-1-1 0,0 1-1,0-1 1,0 1-1,0 0 1,1 0-1,-1 1 1,-1-1 0,1 1-1,0-1 1,0 1-1,0 0 1,-1 0-1,1 0 1,1 2-6,4 6 15,0 0-1,0 0 1,-1 0-1,0 1 1,0 1-15,10 16 19,-11-20 9,1 0-1,0 0 0,0 0 0,2 0-27,-3-3 42,0 0 0,-1 1 0,0 0 1,0 0-1,0 0 0,-1 0 0,0 1 0,1 1-42,-4-6 23,0 0 1,0-1 0,0 1 0,0 0 0,0-1-1,0 1 1,0-1 0,1 0 0,-1 1 0,1-1-1,-1 0 1,1 0 0,-1 0 0,1 0-1,0 0 1,0 0 0,-1 0 0,1-1 0,0 1-1,0 0 1,0-1 0,0 0 0,0 1 0,0-1-24,5 0 96,0 0 0,0 0 0,0-1 0,-1 1 0,1-2 0,2 1-96,-2-2 78,-1 1 0,1-1-1,0 1 1,-1-2 0,1 1 0,-1-1 0,0 0 0,1-1-78,21-13 221,-20 13-167,4 0 9,0-2 0,-1 0 0,0 0 0,0-1 0,0 0 0,-1-1 0,5-6-63,5-5 105,-16 17-78,1-2 0,-1 1 0,0 0 0,0-1 0,0 0 0,-1 0 0,2-3-27,-5 7-3,0 0 0,0 0 1,-1 0-1,1 0 0,0 0 0,-1 1 0,1-1 0,-1 0 0,1 0 0,-1 0 0,1 1 0,-1-1 1,1 0-1,-1 0 0,0 1 0,1-1 0,-2 0 3,-3-2-6320,3 3 2370</inkml:trace>
  <inkml:trace contextRef="#ctx0" brushRef="#br1" timeOffset="102217.651">20055 3118 1496,'-15'8'7222,"13"-8"-6769,1 0 1,0 1 0,0-1 0,-1 1-1,1 0 1,0-1 0,0 1 0,0 0-1,-1 0 1,1-1 0,0 1-1,0 0 1,0 0 0,0 1-454,15 2 2147,91 19-1425,-93-21-423,0 0 0,0 0 0,0-2 0,3 1-299,-11-2 155,0 1-1,0 0 0,1-1 0,-1 0 0,0 0 0,0-1 0,0 1 1,0-1-1,0 0 0,-1 0 0,2 0-154,-4 1-35,-1 1 1,0 0-1,1-1 0,-1 1 0,1-1 0,-1 1 0,0 0 1,0-1-1,1 1 0,-1-1 0,0 1 0,0-1 1,1 1-1,-1-1 0,0 1 0,0-1 0,0 1 1,0-1-1,0 1 0,0-1 35,0-6-6776,-2 3 3139</inkml:trace>
  <inkml:trace contextRef="#ctx0" brushRef="#br1" timeOffset="102599.891">20101 3023 4713,'-74'-57'2953,"88"50"47,10 4-1167,7-4 63,3 2-696,6 2-239,-7 1-393,-6 0-144,-6 2-240,-7-2-32,-6 1-128,1-1-208,3-2-208,-5-1-184,3 0-3041,7-2 824</inkml:trace>
  <inkml:trace contextRef="#ctx0" brushRef="#br1" timeOffset="103407.7159">20849 2599 1104,'44'-46'1814,"-36"35"-66,-9 9 422,0 2-1420,1-1 294,-17 5 4892,6 11-5595,-7 12-24,1 0 1,1 1-1,1 1 1,0 4-318,0 6 1036,-9 35-1036,-6 18 719,-28 77 50,-1 4-138,38-121 480,-9 13-1111,-18 46 1162,43-102-1086,1 0 1,0 1 0,1 0 0,0 0 0,0 0 0,1 0 0,1 0-1,-1 8-76,2-15 17,-1 0 0,1 0 0,-1 0 0,0-1-1,0 1 1,0 0 0,0-1 0,-1 1 0,1-1 0,-1 1-1,0 0-16,-8 18 146,10-21-141,0 0-1,0 0 1,0 1-1,0-1 1,0 0-1,0 1 1,0-1-1,0 0 1,0 1-1,0-1 1,-1 0-1,1 1 1,0-1-1,0 0 1,0 0-1,0 1 1,-1-1-1,1 0 1,0 0-1,0 1 1,0-1-1,-1 0 1,1 0-1,0 1 1,0-1-1,-1 0 1,1 0-1,0 0 1,-1 0-1,1 0 1,0 1-1,0-1 1,-1 0-1,1 0 1,0 0-1,-1 0 1,1 0-1,0 0 1,-1 0-1,1 0 1,0 0-1,-1 0 1,1 0-1,0 0 1,-1 0-5,-2-1 47,1 3 127,-1-1-407,5-11 774,13-32-3600,30-56 808</inkml:trace>
  <inkml:trace contextRef="#ctx0" brushRef="#br1" timeOffset="104396.688">21231 2646 1808,'42'-41'2436,"-39"35"-473,-9 7 90,-9 10 1756,11-6-3623,1-1 0,0 0-1,0 1 1,1 0-1,-1 1-185,-7 13 285,-45 77 948,27-35-235,12-34-646,5-10-19,1 0-1,-7 18-332,2 5 292,-16 38 235,-2-6-41,2 1 0,4 1 0,4 2 0,-5 31-486,25-88 62,0-1-1,1 1 1,1-1-1,1 1 1,1 2-62,-1-12 48,1-1 1,0 1 0,1-1 0,0 1 0,0-1 0,1 1-1,0-1 1,1 0 0,-1 0 0,1-1 0,6 8-49,-8-11 30,1-1 1,1 0 0,-1 0 0,0 0-1,1 0 1,-1-1 0,1 1 0,0-1-1,0 0 1,0 0 0,0-1 0,0 1 0,0-1-1,1 1 1,-1-1 0,0-1 0,1 1-1,-1-1 1,2 1-31,12-1 124,0-1 0,0-1 1,0 0-1,5-2-124,3 0 102,-9 2-45,-1-2 1,0 1 0,0-2 0,-1 0 0,10-5-58,-18 7 20,1-1-1,-1-1 1,1 1 0,-1-1 0,0 0 0,-1-1 0,1 0 0,-1 0 0,-1 0 0,1-1 0,2-3-20,-1-1 42,0-1 0,-1 0 1,-1 0-1,0 0 0,0-1 1,-1 0-1,1-6-42,2-20 153,3-34-153,-7 46 31,-1 11-12,-1 13-15,-1 1 0,1-1 1,-1 0-1,0 0 1,0 0-1,0 0 0,0 1 1,0-1-1,-1 0 0,0-2-4,0 1 3,0-2 4,-1 1-1,0-1 0,0 0 0,-2-2-6,3 6-1,0 0 0,0 1 1,0-1-1,0 0 0,-1 1 1,1-1-1,0 1 0,-1 0 0,1-1 1,-1 1-1,0 0 0,1 0 1,-1 0-1,0 0 0,0 0 0,-1 0 1,0 0-2,1 0 0,-1 0 0,1-1-1,0 1 1,-1-1 0,1 0 0,-1 0 2,2 1-3,-1-1 1,0 1 0,0-1 0,0 1-1,0 0 1,0 0 0,0 0 0,-1 0-1,1 0 1,0 1 0,0-1-1,-1 0 1,-1 1 2,-3 0-6,1 0 1,-1 0-1,0 0 0,0 1 0,1 1 0,-4 0 6,7-1-3,1-1 0,-1 1 0,0 1 0,0-1 0,1 0 0,-1 1 0,1-1-1,-1 1 1,1 0 0,0 0 0,-2 1 3,-10 9-11,1-6 3,1 0 0,-1-1 0,-5 1 8,6-2-2,0 0-1,1 1 1,0 0 0,-4 3 2,7-3 1,1 1 0,0 1 1,0-1-1,0 1 0,-3 6-1,3-6 14,0 1-1,0-1 0,0 0 1,-4 2-14,-22 22 20,28-31 235,5-2-3702,0 0 798</inkml:trace>
  <inkml:trace contextRef="#ctx0" brushRef="#br0" timeOffset="-43130.746">16421 1628 728,'-53'-45'567,"37"33"1635,15 12-2149,0 0 0,1 0 1,-1 0-1,0 0 0,0 0 1,1 0-1,-1 1 0,0-1 1,0 0-1,1 0 0,-1 1 1,0-1-1,1 1 1,-1-1-54,0 5 280,8 3 297,-4-6-513,4 4 98,0-1 0,0-1 0,1 0 0,1 1-162,38 17 427,-46-21-380,1 0 1,0-1-1,0 1 1,0-1-1,-1 0 1,1 1-1,0-1 1,0 0-1,0 0 1,0 0-1,-1-1 0,1 1 1,0 0-1,0-1 1,0 1-1,-1-1 1,1 1-1,0-1 1,-1 0-1,1 0 1,0 0-48,4-2 169,-5 3-134,0 0 1,-1 0-1,1 0 1,0-1 0,-1 1-1,1 0 1,0-1-1,-1 1 1,1 0 0,0-1-1,-1 1 1,1-1 0,0 1-1,-1-1 1,1 1-1,-1-1 1,1 1 0,-1-1-1,1 1 1,-1-1-1,0 0 1,1 1 0,-1-1-1,0 0 1,1 0-36,-1 0 25,-1 1 0,1-1 1,0 0-1,0 1 0,-1-1 1,1 1-1,-1-1 0,1 0 0,0 1 1,-1-1-1,1 1 0,-1-1 0,1 1 1,-1-1-1,1 1 0,-1-1 0,0 1 1,1 0-1,-1-1 0,0 1 0,1 0-25,-4-2-6,0 0 0,0 0 0,0 0 0,0 1-1,0 0 1,-1 0 0,1 0 0,-4 0 6,-2 1-56,6 0 40,1-1 1,-1 1-1,1 0 0,-1 1 0,1-1 0,-1 1 1,1-1-1,-1 1 0,1 0 0,-3 1 16,6-1-1,-1 0-1,0 0 1,0 0-1,1 0 0,-1-1 1,0 1-1,1 0 1,-1 0-1,1 0 1,-1 1-1,1-1 1,0 0-1,-1 0 1,1 0-1,0 0 1,0 0-1,0 0 1,0 0-1,0 1 2,-1 2-4,1-1 2,0 0 0,0 1 0,0-1 0,0 1 0,0-1 0,1 0 0,0 1 0,-1 0 2,2 4 1,0 1-1,1 0 1,-1 0 0,2-1-1,-1 1 1,1-1 0,0 0 0,1 0-1,0-1 1,0 1 0,1-1-1,-4-6 13,-1 0 0,0 0-1,1 0 1,-1 0 0,1 0 0,-1 0 0,1-1 0,0 1-1,-1 0 1,1-1 0,0 0-13,-1 1 10,-1-1-1,1 0 0,-1 0 1,0 0-1,1 0 1,-1 0-1,1 0 1,-1 0-1,1 0 0,-1 0 1,0 0-1,1 0 1,-1 0-1,1 0 1,-1 0-1,1 0 0,-1-1 1,0 1-1,1 0 1,-1 0-1,0 0 1,1-1-1,-1 1 0,1 0 1,-1 0-1,0-1 1,0 1-1,1 0 1,-1-1-1,0 1 0,0 0 1,1-1-1,-1 1 1,0-1-1,0 1 0,0 0 1,1-1-1,-1 1 1,0-1-1,0 1 1,0 0-1,0-1 0,0 1 1,0-1-1,0 0-9,0 0 53,0-1 0,1 0-1,-1 1 1,1-1 0,-1 0-1,1 1 1,0-1 0,-1 1-1,1-1 1,1 0-53,1-6 44,1-4-13,-1-1-1,0 0 0,-1 0 1,-1 0-1,0 0 1,-1-9-31,0 20 4,0 0 1,0 1 0,-1-1 0,1 0-1,-1 1 1,0-1 0,1 0 0,-1 1-1,0-1 1,0 1 0,0-1-1,0 1 1,0 0 0,0-1 0,0 1-1,-1 0 1,1 0 0,0 0-1,-1 0 1,1 0 0,-1 0-5,-4-4 26,4 4-27,1-1-1,-1 1 1,0 0 0,1-1-1,-1 1 1,0 0 0,0 0-1,0 0 1,0 0 0,0 1-1,0-1 1,0 0 0,-1 1-1,1 0 1,0-1 0,0 1-1,0 0 1,-1 0 0,1 0-1,-1 0 2,-34 5-129,12 2 100,0 0 1,-7 5 28,30-12-4,1 1 1,-1-1 0,0 1-1,0 0 1,1 0-1,-1 0 1,0 0 0,1 0-1,-1 0 1,1 0-1,-1 0 1,1 1 0,0-1-1,-1 0 1,1 1-1,0-1 1,-1 3 3,2-3-3,-1 1 0,1-1-1,0 1 1,0 0 0,0-1 0,0 1 0,0-1-1,0 1 1,1 0 0,-1-1 0,0 1 0,1-1-1,0 2 4,1 6-12,1 4-7,-3-9 16,1 0 0,0 0-1,0 0 1,0-1 0,0 1 0,1 0-1,-1 0 1,1-1 0,0 1-1,0-1 1,0 1 0,1-1-1,0 0 4,-3-2 14,0-1 0,1 1 0,-1-1-1,1 0 1,-1 1 0,1-1 0,-1 0-1,1 1 1,-1-1 0,1 0 0,-1 0 0,1 1-1,-1-1 1,1 0 0,-1 0 0,1 0-1,0 0 1,-1 0 0,1 0 0,-1 0-1,1 0 1,-1 0 0,1 0 0,0 0-1,-1 0 1,1 0 0,-1 0 0,1-1 0,-1 1-1,1 0 1,-1 0 0,1-1 0,-1 1-1,1 0 1,-1-1 0,1 1 0,-1 0-1,1-1-13,13-19 494,-11 17-576,52-80 302,-54 82-215,0 0 0,-1 1-1,1-1 1,-1 0-1,1 0 1,-1 0 0,1 0-1,-1 0 1,0 0-1,1-1 1,-1 1 0,0 0-1,0 0 1,0 0-1,0 0 1,0 0 0,0 0-1,0 0 1,0 0-1,-1 0 1,1-1-5,0 1 2,-1 1 0,1-1 0,-1 1 0,1-1 0,0 1 0,-1 0 1,1-1-1,-1 1 0,1-1 0,-1 1 0,1 0 0,-1-1 0,1 1 0,-1 0 0,1 0 0,-1 0 0,0-1 0,1 1 1,-1 0-1,1 0 0,-1 0 0,1 0 0,-1 0 0,0 0-2,-18 0-2,11-1-33,-1 1 0,0 0 0,1 0 0,-1 1 0,1 0 0,-1 1 0,-6 2 35,14-4-2,0 1 0,0-1-1,0 1 1,0 0 0,0-1 0,0 1-1,1 0 1,-1 0 0,0 0-1,0 0 1,1-1 0,-1 1 0,0 0-1,1 0 1,-1 0 0,1 0 0,0 0-1,-1 1 3,-5 27-19,5-26 15,-1 7-1,1 1 0,0-1-1,1 1 1,0 0 5,0-9 0,0 0 0,0 0 0,1-1-1,-1 1 1,1 0 0,0 0 0,-1-1 0,1 1 0,0-1 0,0 1 0,0-1 0,0 1 0,0-1-1,1 1 1,-1-1 0,0 0 0,1 0 0,-1 0 0,0 0 0,1 0 0,0 0 0,-1 0-1,1 0 1,-1 0 0,1-1 0,1 1 0,0 0 6,1 0-1,-1 0 1,1 0-1,-1-1 0,1 0 1,0 1-1,-1-1 1,1-1-1,0 1 1,-1 0-1,2-1-5,-1 0 15,1-1 0,-1 1 0,1-1 0,-1 0 1,0 0-1,0 0 0,0 0 0,0-1 0,0 0 0,0 0 0,-1 0 0,1 0 0,-1 0 0,0-1 0,0 1 0,0-1 0,-1 0 0,1 0 0,-1 0 0,0 0 0,1-3-15,-1-2 38,-1 5-18,0 0 0,0 0 0,0 0 0,1 1 0,-1-1 0,1 1 0,0-1-20,0 2 9,-2 1-3,1 0 0,-1 1 0,1-1 0,-1 0 1,1 1-1,-1-1 0,1 0 0,-1 0 0,0 1 0,1-1 0,-1 0 0,0 0 0,0 0 1,0 0-1,0 1 0,0-1 0,0 0 0,0 0 0,0 0 0,0 0 0,0 0 1,0 1-1,0-1 0,-1 0-6,1-2 32,0 2-27,0 1 1,0-1 0,0 1-1,-1-1 1,1 0 0,0 1-1,0-1 1,0 1-1,-1-1 1,1 1 0,0-1-1,-1 1 1,1-1 0,0 1-1,-1-1 1,1 1 0,-1-1-1,1 1 1,-1 0 0,1-1-1,-1 1 1,1-1 0,-1 1-1,1 0 1,-1 0 0,1-1-1,-1 1 1,1 0-1,-1 0 1,0 0-6,-3-1-7,0 1 0,0-1-1,0 1 1,0 0 0,-1 0-1,1 1 8,-7-1-19,4 0 10,-1 1-1,1-1 0,0 1 1,0 0-1,0 0 0,-2 2 10,-3 0-14,11-3 8,-1 0 0,1 0 0,0 0 0,0 0 0,0 0 0,-1 1 0,1-1 0,0 1-1,0-1 1,0 1 0,0-1 0,0 1 0,0-1 0,0 1 0,0 0 0,0 0 0,0-1-1,0 1 1,0 0 0,0 0 0,1 0 0,-2 1 6,2-1-4,0 0 0,0 0 0,1 0 0,-1 1 0,0-1-1,0 0 1,1 0 0,-1 0 0,1 0 0,-1 0 0,1 0 0,-1 0 0,1 0 0,0 0 0,-1 0 0,1 0 4,4 6 50,-5-6-36,1 0 0,0 0 0,0 0 0,0 0 0,0 0 0,1 0 0,-1 0 0,0 0 0,0 0 0,0 0 0,1-1 0,-1 1 0,0 0 0,1-1 0,-1 0 0,1 1 0,-1-1-14,22 3 139,-23-3-139,27-3 108,-27 3-107,11-2 33,0 0 1,-1-1 0,1 0-1,-1-1 1,0 0 0,0-1-1,0 0 1,3-2-35,-13 6 7,1 1 0,-1 0 1,0 0-1,1 0 0,-1-1 0,1 1 1,-1 0-1,0 0 0,1-1 0,-1 1 1,0 0-1,0-1 0,1 1 0,-1 0 1,0-1-1,0 1 0,1-1 0,-1 1 1,0 0-1,0-1 0,0 1 0,0-1 0,1 1 1,-1-1-1,0 1 0,0 0 0,0-1 1,0 1-1,0-1 0,0 1 0,0-1 1,0 1-1,-1-1 0,1 1 0,0 0 1,0-1-1,0 1 0,0-1 0,-1 1 1,1 0-1,0-1 0,0 1 0,-1-1 1,1 1-1,0 0 0,0-1 0,-1 1-7,0-1 13,-1 0 0,0 0 0,1 0-1,-1 0 1,0 0 0,1 0 0,-1 1-1,0-1 1,0 1 0,-1-1-13,-16-1-8,1 1 1,-1 1-1,0 1 0,-11 2 8,18-2-2,5-1-5,0 1 1,0 0 0,0 1 0,0-1-1,0 1 7,6-1-7,-1-1-1,1 1 0,0-1 0,-1 1 1,1 0-1,0-1 0,0 1 1,0 0-1,0 0 0,0 0 1,0 0-1,0 0 0,0 0 0,0 0 1,0 0-1,0 0 0,1 1 1,-1-1-1,0 0 0,0 1 8,1-1-52,0 0 45,0 0-1,0 0 0,0-1 1,1 1-1,-1 0 1,0 0-1,0 0 1,1 0-1,-1 0 0,0 0 1,1-1-1,-1 1 1,1 0-1,-1 0 0,1 0 1,-1-1-1,1 1 1,0 0 7,17 11 9,-3-2-16,42 29 20,-54-38-9,0 1 0,0-1 0,0 0 0,0 0 0,0 0 0,0 0 0,0 0 1,0-1-1,1 1 0,-1-1 0,0 0 0,0 0 0,0 0 0,1 0 0,-1-1 0,0 1 0,0-1 0,0 0 0,3-1-4,-6 2 2,4-1 9,-1-1 1,1 0-1,-1 0 1,1 0-1,-1-1 1,0 1 0,0-1-1,0 0 1,-1 0-1,1 0-11,1-1 19,-2 2-9,0 0 0,-1 0 0,0 0 0,1 0 0,-1 0 1,0 0-1,0 0 0,0 0 0,-1 0 0,1 0 0,0-1 0,-1 1 0,1-1-10,5-16 77,0 9-33,-4 8-33,-1 0 0,0 0 0,0 0 1,0 0-1,0 0 0,0 0 0,0 0 0,-1 0 0,1-2-11,-1 3 3,0 0-1,0 0 0,0-1 1,0 1-1,-1 0 0,1 0 1,-1-1-1,1 1 0,-1 0 1,1 0-1,-1 0 1,1 0-1,-1 0 0,0 0 1,0 0-1,1 0 0,-1 0 1,0 0-1,0 0 0,0 1 1,-1-1-3,1-1 0,-1 1 0,1 0-1,-1-1 1,1 1 0,-1 0 0,1 0 0,-1 0 0,0 1 0,0-1 0,0 0 0,1 1 0,-1-1-1,0 1 1,0-1 0,0 1 0,0 0 0,0 0 0,0 0 0,0 0 0,0 0 0,0 0 0,0 1 0,0-1-1,1 1 1,-1-1 0,0 1 0,0 0 0,-1 0 0,-9 4-26,0 0 0,0-1 0,-1 0-1,0-1 1,-9 1 26,19-4 0,1 0-1,-1 1 0,0-1 0,1 1 0,-1 0 1,1 0-1,-1 0 0,0 0 1,3-1 0,0 0 0,0 0 0,0 0 0,0 0 1,0 0-1,0 0 0,-1 0 0,1 0 0,0 0 0,0 0 0,0 0 0,0 0 0,0 0 0,0 1 0,0-1 0,0 0 0,0 0 1,0 0-1,0 0 0,-1 0 0,1 0 0,0 0 0,0 0 0,0 0 0,0 0 0,0 0 0,0 1 0,0-1 0,0 0 1,0 0-1,0 0 0,0 0 0,0 0 0,0 0 0,0 0 0,0 0 0,0 0 0,0 1 0,0-1 0,0 0 0,0 0 0,0 0 1,0 0-1,0 0 0,0 0 0,0 0 0,0 0 0,0 1 0,11 0 5,-6-2-4166,-4 1 1603</inkml:trace>
  <inkml:trace contextRef="#ctx0" brushRef="#br0" timeOffset="-48358.6902">15351 2591 888,'8'-3'3041,"-8"3"-3031,0-1 0,1 1 1,-1 0-1,0 0 0,0 0 0,0 0 0,0 0 0,1 0 1,-1 0-1,0 0 0,0-1 0,0 1 0,0 0 0,0 0 0,1 0 1,-1 0-1,0 0 0,0-1 0,0 1 0,0 0 0,0 0 1,0 0-1,0 0 0,0-1 0,0 1 0,0 0 0,0 0 1,0 0-1,0-1 0,0 1 0,0 0 0,0 0 0,0 0 1,0-1-1,0 1 0,0 0 0,0 0 0,0 0 0,0 0 0,0-1 1,0 1-1,0 0 0,0 0 0,0 0 0,-1-1-10,-4 3 37,5-2-36,-1 0 1,1 0 0,0 0-1,-1 0 1,1 1 0,0-1-1,-1 0 1,1 0 0,0 0-1,-1 0 1,1 0 0,0 0-1,-1 1 1,1-1 0,0 0-1,-1 0 1,1 0 0,0 1-1,0-1 1,-1 0 0,1 1-1,0-1 1,0 0 0,0 0-1,-1 1 1,1-1 0,0 0-1,0 1 1,0-1 0,0 0-1,0 1 1,0-1 0,0 0-1,0 1 1,0-1-2,-3 13 25,-1 10 88,3-18 841,0-11 1123,1-2-1979,0 5-96,0 0 0,0-1-1,0 1 1,0 0-1,-1 0 1,0-3-2,1 5-12,-1 0 1,1 0-1,-1-1 1,1 1-1,-1 0 1,0 0-1,0 0 1,1 0 0,-1 0-1,0 0 1,0 1-1,0-1 1,0 0-1,0 0 1,0 1-1,0-1 1,0 0-1,0 1 1,-1-1-1,0 1 12,-2-2-20,-1 0 0,0 1 0,0 0 0,0 0-1,0 1 1,0-1 0,1 1 0,-1 0 0,0 0-1,0 1 1,0 0 0,0-1 0,0 2 0,0-1 0,-3 2 20,8-3-2,-1 0 1,0 0 0,1 1 0,-1-1 0,1 1 0,-1-1-1,0 1 1,1-1 0,-1 1 0,1-1 0,0 1 0,-1-1 0,1 1-1,-1-1 1,1 1 0,0 0 0,-1-1 0,1 1 0,0 0 0,0-1-1,0 1 1,-1 0 0,1-1 0,0 1 0,0 0 0,0 0-1,0-1 1,0 1 0,0 0 0,0-1 0,0 1 0,1 0 0,-1-1-1,0 1 1,0 0 0,1-1 0,-1 1 0,1 0 1,-1 1 12,1-1 0,0 1 1,0-1-1,0 0 0,0 1 0,0-1 1,0 0-1,0 1 0,1-1 0,-1 0 1,0 0-1,1 0 0,-1 0 1,1-1-13,0 1 28,0 0 0,0 0 0,0-1 0,0 1 0,1-1 0,-1 1 1,0-1-1,0 0 0,0 0 0,1 0 0,-1 0 0,0 0 0,0-1 0,1 1 1,-1-1-1,0 1 0,0-1 0,0 0 0,0 0 0,1 0-28,0-1 79,0-1-1,0 1 1,0-1 0,0 1-1,0-1 1,0 0-1,-1 0 1,0 0 0,1 0-1,0-4-78,3-4 112,0-1 1,-2 0-1,1 0 0,-2 0 0,2-7-112,-5 18 4,0 1-1,1-1 1,-1 0-1,0 1 0,0-1 1,0 0-1,0 1 1,0-1-1,0 0 1,0 1-1,0-1 0,0 0 1,0 1-1,0-1 1,0 0-1,-1 1 1,1-1-1,0 0 0,0 1 1,-1-1-4,1 0-2,-1 1 0,1 0 0,-1 0 1,1 0-1,0-1 0,-1 1 0,1 0 0,0 0 0,-1 0 1,1 0-1,-1 0 0,1 0 0,-1 0 0,1 0 0,0 0 1,-1 0-1,1 0 0,-1 0 0,1 0 0,0 0 0,-1 0 1,1 0-1,-1 1 2,-1-1-14,0 1-1,0 0 1,0 0 0,0 0 0,0 0 0,0 1-1,1-1 1,-1 1 0,-1 0 14,-70 93-80,71-93 76,0 1 0,0 0-1,0 0 1,0 0 0,0 0 0,1 1 0,-1-1-1,1 0 1,0 1 0,0-1 0,0 0-1,1 1 1,-1-1 0,1 1 0,0 0 0,0-1-1,0 1 1,0-1 0,0 1 0,1-1 0,0 1-1,0-1 1,0 1 0,0-1 0,0 0 0,1 1 4,0 2-12,-1-3 9,0 0 1,1 0 0,-1 0-1,1 0 1,-1-1 0,1 1-1,0-1 1,0 1 0,0-1 0,0 0-1,1 1 1,-1-1 0,0-1-1,1 1 1,0 0 0,0 0 2,-1-1 5,0 0 0,-1 0 1,1-1-1,0 1 0,0-1 1,0 1-1,0-1 0,0 0 1,0 1-1,0-1 0,0 0 0,0 0 1,0 0-1,0-1 0,0 1 1,0 0-1,0-1 0,-1 0 1,1 1-1,0-1 0,0 0 1,0 0-1,-1 0 0,1 0 1,0 0-6,7-7 32,-1 1 0,0-1 0,-1-1 0,0 1 0,0-1 0,-1 0 0,0-1 0,0 0 0,-1 0 0,-1 0 0,2-5-32,-5 12 12,0-1 0,0 0 0,0 0-1,-1 0 1,1 1 0,-1-1 0,0 0 0,0 0 0,-1 0 0,1 0 0,-1 0 0,0 0 0,0 1 0,-1-5-12,2 7-1,-1-1 0,1 1 0,-1 0 0,0-1 0,1 1 0,-1-1 0,0 1 0,0 0 0,0 0 0,0 0 0,0-1 0,0 1 0,0 0 0,0 0-1,0 0 1,-1 1 0,1-1 0,0 0 0,-1 0 0,1 1 0,0-1 0,-1 0 0,1 1 0,-1 0 0,1-1 0,-1 1 0,1 0 0,-1 0 0,1 0 0,-1 0 0,1 0 0,-1 0 0,1 0 0,-1 0 0,1 1 0,-1-1 0,1 0 0,-1 1 1,0 0-7,-1 0 1,1 0 0,0 0-1,0 1 1,0-1 0,1 0-1,-1 1 1,0-1 0,0 1-1,1 0 1,-1 0 0,1 0-1,-1-1 1,0 3 6,-14 33-70,3-6 17,11-28 46,0 1-1,0 0 1,1-1 0,0 1 0,0 0 0,0 0 0,0 0-1,0 0 1,1 0 0,0 1 0,0-1 0,0 0 0,0 0 0,0 0-1,2 2 8,-2-3 0,1-1-1,-1 1 1,1-1-1,0 0 1,0 1-1,0-1 1,0 0-1,1 1 1,-1-1-1,1 0 1,-1 0-1,1 0 1,0 0-1,0-1 1,-1 1-1,1 0 1,0-1-1,1 1 1,-1-1-1,0 0 1,0 0-1,1 0 1,-1 0-1,0 0 1,1 0 0,-1-1 6,0 1 1,0-1 0,0 0-1,0 0 1,0-1 0,0 1-1,0 0 1,0-1 0,0 1-1,0-1 1,0 1 0,0-1-1,0 0 1,0 0 0,-1 0-1,1 0 1,0 0 0,-1 0-1,1 0 1,-1-1 0,1 1-1,-1-1 1,0 1 0,1-1-1,-1 1 1,0-1 0,1-1-7,2-4 37,0 0 0,0-1 1,0 1-1,-1-1 0,0 0 1,0-1-38,-2 3 34,0 0 1,0 1-1,0-1 1,-1 0-1,0 0 1,0 0-1,-1 0 1,0 0-1,0 1 1,0-1-1,0 0 1,-1 1-1,0-1 1,0 1-1,-1-1 1,1 1 0,-1-1-35,2 6-4,1-1 1,0 1 0,0-1 0,-1 1 0,1-1 0,0 1-1,-1-1 1,1 1 0,-1-1 0,1 1 0,0-1 0,-1 1 0,1 0-1,-1-1 1,1 1 0,-1 0 0,1-1 0,-1 1 0,0 0 0,1 0-1,-1 0 1,1-1 0,-1 1 0,1 0 0,-1 0 0,0 0 0,1 0-1,-1 0 1,0 0 0,1 0 0,-1 0 0,1 0 0,-1 0 0,1 1-1,-1-1 1,0 0 0,1 0 0,-1 1 0,1-1 0,-1 0 0,1 0-1,-1 1 1,0 0 3,-1 0-12,0 1 1,1 0-1,-1 0 0,0 0 0,1 0 0,-1 0 1,1 0-1,-1 0 0,1 1 12,-28 49-68,23-42 59,-1 1 0,2 0 0,-3 7 9,7-17-1,1 1-1,0 0 1,-1-1-1,1 1 1,0 0-1,0-1 1,0 1-1,0 0 1,0-1-1,0 1 0,0 0 1,1 0-1,-1-1 1,0 1-1,1-1 1,0 1-1,-1 0 1,1-1-1,0 1 1,0-1-1,0 0 1,0 1-1,0 0 2,0-1 1,0 0 1,0 0-1,0-1 1,0 1-1,0 0 1,0 0-1,0-1 1,0 1-1,0 0 1,0-1-1,0 1 1,0-1-1,0 0 1,1 1-1,-1-1 1,0 0-1,0 0 0,0 0 1,1 1-1,-1-1 1,0 0-1,0-1 1,1 1-1,-1 0 1,1 0-2,5-3 21,-1-1-1,0 1 1,0-1 0,0 0 0,0-1 0,-1 1 0,1-1 0,-1 0 0,0-1-1,-1 1 1,1-1 0,-1 0 0,0 0 0,1-3-21,-4 7 8,1-1 1,-1 0 0,1 0-1,-1 0 1,0 0 0,0 0-1,-1 0 1,1 0 0,-1 0-1,1 0 1,-1 0-1,0 0 1,0 0 0,0-1-1,-1 1 1,1 0 0,-1 0-1,0 0 1,1 0 0,-1 0-1,-1 0-8,2 2 0,0 1-1,-1-1 0,1 0 0,0 1 1,-1-1-1,1 1 0,-1-1 1,1 1-1,-1-1 0,1 1 1,-1-1-1,0 1 0,1 0 1,-1-1-1,1 1 0,-1 0 0,0-1 1,1 1-1,-1 0 0,0 0 1,1 0-1,-1 0 0,0 0 1,0-1 0,-1 2-5,1-1 1,-1 0 0,1 0 0,-1 1 0,1-1-1,-1 1 1,1-1 0,-1 1 0,1 0 0,-1-1-1,1 1 5,-5 3-23,0 1 0,1-1 0,-1 1 1,-1 2 22,-1 1-430,1 0 0,0 0 0,0 1 0,1-1 0,0 2 430,2-4-1565</inkml:trace>
  <inkml:trace contextRef="#ctx0" brushRef="#br0" timeOffset="-54640.413">14300 920 1184,'-5'0'1742,"4"-1"-1390,-1 1 0,0 0 0,0 0 0,0 0 0,1 1 0,-1-1-1,0 0 1,0 1 0,0-1 0,0 1-352,1 0-16,0 0-1,0 0 1,0 0 0,0 0-1,0 0 1,1 0 0,-1 0 0,0 0-1,1 0 1,-1 0 0,0 1-1,1-1 1,0 0 0,-1 0-1,1 1 1,0-1 16,-4 9 44,2-6 27,1 0-1,-1 0 1,1 0 0,0 0-1,0 0 1,0 1 0,1-1-1,-1 0 1,1 0 0,0 1-1,0 0-70,2-4 110,-1 0-1,0 0 1,1 0-1,-1 0 0,0 0 1,1 0-1,-1 0 0,1-1 1,0 1-1,-1 0 0,1-1 1,-1 0-1,1 1 0,0-1-109,-1 0 65,4 1-11,-1 0 0,1 0 0,-1-1 0,1 1 0,-1-1 1,1-1-1,-1 1 0,0-1 0,1 1 0,-1-1 1,2-1-55,-5 1 22,0 0 0,1 0 0,-1 0 0,0 0 0,0 0 0,0 0 0,0 0 1,0-1-1,0 1 0,0 0 0,-1-1 0,1 1 0,0 0 0,-1-1 0,1-1-22,1-1 27,1-6-2,1 0 0,-2 0-1,1 0 1,-2 0-1,1-1 1,-1 1-1,-1-7-24,0 16 1,0 0-1,0 0 1,0 0-1,0 0 0,-1 0 1,1 0-1,0 0 0,-1 0 1,1 0-1,0 0 1,-1 0-1,1 0 0,-1 0 1,0 0-1,1 0 1,-1 0-1,0 0 0,1 1 1,-1-1-1,0 0 0,0 1 1,0-1-1,0 0 1,0 1-1,0-1 0,0 1 1,0-1-1,0 1 0,-3-1-6,0 0 0,1 0 0,-1 0-1,0 1 1,0-1 0,-1 1 6,3 0-4,-3 0-7,-1 0 0,1 1 1,0 0-1,0 0 0,-1 0 0,1 1 1,0-1-1,0 1 0,1 0 0,-1 1 1,0-1-1,1 1 0,-1 0 0,1 0 1,0 0-1,0 1 0,0-1 1,0 1-1,1 0 0,-3 4 11,4-5-10,0 0-1,0 0 0,1 1 1,-1-1-1,1 1 1,-1-1-1,1 1 1,0 0-1,1-1 1,-1 1-1,0 3 11,0 5-34,1 1 0,0 10 34,0-20-1,1 0 0,-1 0 0,1 0 1,0 0-1,0 0 0,0 0 0,0-1 0,0 1 0,1 0 0,-1-1 1,1 1-1,0-1 0,-1 1 0,1-1 0,0 0 0,0 0 0,1 0 1,-1 0-1,0 0 0,1-1 0,-1 1 0,1-1 0,0 1 0,-1-1 1,1 0-1,0 0 0,0 0 1,1 0 11,-1 0 1,0 0-1,0 0 0,1-1 1,-1 1-1,0-1 0,1 0 0,-1 0 1,0 0-1,1-1 0,-1 1 1,0-1-1,1 0 0,-1 0 1,0 0-1,0 0 0,0 0 1,0-1-1,0 1 0,0-1 1,0 0-1,0 0 0,1-2-11,0 0 30,0-1-1,-1 1 0,0-1 0,0 0 1,0 0-1,-1 0 0,1 0 0,-1 0 0,0-1 1,-1 1-1,1-1 0,-1 1 0,0-1 1,-1 0-1,1 1 0,-1-1 0,0 0 0,-1-2-29,1 3 8,-1 1-1,1-1 1,-1 1-1,0-1 1,-1 1-1,1 0 1,-1-1 0,1 1-1,-1 0 1,-1 0-1,1 0 1,-1 0-1,1 1 1,-1-1-1,0 1 1,0-1-1,-1 1 1,1 0-1,-1 0 1,1 1-1,-1-1 1,0 1-1,-1-1-7,2 2-9,0 0 1,0 0-1,-1 0 0,1 1 1,0-1-1,0 1 0,0 0 0,0 0 1,-1 0-1,1 1 0,0-1 0,0 1 1,0-1-1,0 1 0,0 0 1,0 0-1,0 1 0,0-1 0,0 1 1,0-1-1,1 1 0,-1 0 0,1 0 1,-1 0-1,1 0 0,0 0 0,0 1 1,0-1-1,0 1 0,0-1 1,0 1-1,1 0 0,-1 0 9,-3 8-70,0 1 1,1 0-1,-3 10 70,6-18-10,1 1 1,-1-1-1,1 0 1,-1 0-1,1 0 1,0 1-1,1-1 0,-1 0 1,1 0-1,0 1 1,0-1-1,0 0 1,1 0 9,16 34-39,-17-36 39,1 0 1,-1 1-1,1-1 1,0 0-1,0 0 1,0 1-1,0-2 1,0 1-1,0 0 0,0 0 1,1-1-1,1 2 0,-3-3 5,1 1-1,-1-1 0,0 0 0,0 0 0,0 0 1,1 0-1,-1 0 0,0 0 0,0 0 1,0 0-1,1 0 0,-1-1 0,0 1 0,0 0 1,0-1-1,0 1 0,0-1 0,0 1 1,1-1-5,20-15 78,-13 9-30,-1 1-10,0 0 0,-1-1 0,0 0 0,0 0 0,0-1 0,-1 0-1,0 0 1,1-3-38,-5 8 15,1-1 0,-1 0-1,0 0 1,0 0 0,-1 0-1,1 0 1,-1-1-1,0 1 1,0 0 0,-1-1-1,1 1 1,-1 0 0,0-1-1,0 1 1,0 0 0,-1-1-1,1 1 1,-1-1 0,-1-3-15,1 6-1,0 0 1,-1-1 0,1 1 0,0 0 0,-1 0 0,1 0 0,-1 0 0,1 0 0,-1 1 0,0-1 0,0 0-1,0 1 1,0-1 0,0 1 0,0 0 0,0-1 0,0 1 0,-1 0 0,1 1 0,0-1 0,-1 0 0,1 1-1,-1-1 1,1 1 0,0-1 0,-1 1 0,1 0 0,-1 0 0,1 1 0,-1-1 0,1 0 0,-1 1 0,-4 0-27,0 1 1,1-1-1,0 2 1,-1-1-1,1 0 0,0 1 1,0 0-1,1 1 1,-1-1-1,1 1 1,-3 3 26,7-7-7,0 1-1,0 0 1,1-1 0,-1 1 0,0 0-1,1 0 1,-1 0 0,1-1 0,-1 1-1,1 0 1,-1 0 0,1 0 0,0 0-1,-1 0 1,1 0 0,0 1 7,0-2-15,8-2 155,-3 1-193,-3 0-151,0 1 0,-1 0-1,1-1 1,-1 1 0,1-1-1,-1 1 1,1-1 0,-1 1-1,1-1 1,-1 0 0,1-1 204,0 1-1781</inkml:trace>
  <inkml:trace contextRef="#ctx0" brushRef="#br0" timeOffset="-53423.2265">14302 892 160,'-8'5'2036,"8"-5"-1983,-1 0 1,0 0-1,1 1 1,-1-1-1,1 0 1,-1 1-1,0-1 1,1 0-1,-1 1 0,1-1 1,-1 1-1,1-1 1,-1 1-1,1-1 1,0 1-1,-1-1 1,1 1-1,0-1 1,-1 1-1,1 0 1,0-1-1,-1 1 0,1 0 1,0-1-1,0 1 1,0 0-1,0-1 1,0 1-54,1 8 1985,-1-9-1970,0 0-1,0 0 1,0-1 0,0 1 0,1 0-1,-1 0 1,0 0 0,0 0-1,0 0 1,0 0 0,0 0 0,0 0-1,0-1 1,0 1 0,0 0-1,0 0 1,0 0 0,0 0 0,0 0-1,0 0 1,1 0 0,-1 0-1,0 0 1,0 0 0,0 0 0,0 0-1,0 0 1,0 0 0,0 0 0,0 0-1,1 0 1,-1 0 0,0 0-1,0 0 1,0 0 0,0 0 0,0 0-1,0 0 1,0 0 0,1 0-1,-1 0 1,0 0 0,0 0 0,0 0-1,0 0 1,0 0 0,0 0-1,0 0 1,0 0 0,1 0 0,-1 0-1,0 0 1,0 0 0,0 0 0,0 0-1,0 1 1,0-1 0,0 0-1,0 0 1,0 0 0,0 0 0,0 0-1,0 0 1,0 0 0,0 0-1,0 1-14,1-2-3,-1 1 0,0 0 0,0-1 0,0 1-1,1-1 1,-1 1 0,0 0 0,0-1-1,0 1 1,0-1 0,0 1 0,0 0 0,0-1-1,0 1 1,0-1 0,0 1 0,0 0-1,0-1 1,0 1 0,0-1 0,0 1 0,-1 0-1,1-1 1,0 1 0,0 0 0,0-1-1,0 1 1,-1-1 0,1 1 0,0 0-1,-1 0 1,1-1 0,0 1 0,0 0 0,-1 0-1,1-1 1,0 1 0,-1 0 0,1 0-1,-1 0 1,1-1 0,0 1 0,-1 0 0,1 0 3,-1 0-10,0 0 0,0-1 0,1 1 0,-1 0 0,0 0 0,0 0 0,1 0 1,-1 0-1,0 0 0,0 1 0,1-1 0,-1 0 0,0 0 0,0 0 1,1 1-1,-1-1 0,0 0 0,1 1 0,-1-1 0,0 1 0,1-1 0,-1 1 1,1-1-1,-1 1 10,-1 1 97,1 0 1,0 0-1,0 0 1,0 0-1,0 0 1,0 0-1,1 1 1,-1 0-98,1-3 184,0 0-9,0 0-35,0 0-31,0 0-36,0 0-33,0-2-30,0 2-84,-4 0-3094,3 0 1189</inkml:trace>
  <inkml:trace contextRef="#ctx0" brushRef="#br0" timeOffset="-73648.349">10017 3268 696,'-1'0'233,"1"1"-1,-1-1 1,1 0-1,-1 1 0,0-1 1,1 0-1,-1 1 1,0-1-1,1 0 1,-1 0-1,0 0 1,1 1-1,-1-1 1,0 0-1,1 0 0,-1 0 1,0 0-1,0 0 1,1-1-1,-1 1-232,0 0 8,0 0 0,0 0-1,1 0 1,-1 0 0,0 0-1,0 0 1,0 0-1,1 0 1,-1 0 0,0 0-1,0 0 1,0 1 0,1-1-1,-1 0 1,0 1 0,1-1-1,-1 0 1,0 1 0,1-1-1,-1 1 1,0-1 0,1 1-1,-1 0-7,-40 46 988,40-47-970,1 1-1,-1 0 1,1-1 0,-1 1-1,0 0 1,1-1-1,-1 1 1,1 0-1,-1 0 1,1-1-1,0 1 1,-1 0-1,1 0 1,0 0-1,0-1 1,-1 1-1,1 0 1,0 0 0,0 0-1,0 0 1,0 0-1,0 0 1,0-1-1,0 1 1,1 0-1,-1 0 1,0 0-1,0 0 1,1 0-1,-1-1 1,0 1-1,1 0 1,-1 0 0,1-1-1,-1 1 1,1 0-1,-1-1 1,1 1-1,-1 0 1,1-1-1,0 1-17,2 2 130,0-1 1,0 0-1,1 0 0,-1 0 0,1 0 0,-1 0 1,1-1-1,1 1-130,-4-2 145,0-1 1,0 1-1,0-1 0,0 0 1,0 1-1,0-1 1,0 0-1,0 1 0,0-1 1,0 0-1,0 0 1,-1 0-1,1 0 0,0 0 1,-1 0-1,1 0 1,0 0-1,-1-1-145,3-2 143,-1 2-120,0-1-1,0 1 0,0-1 0,0 1 0,-1-1 1,1 1-1,-1-1 0,0 0 0,0 0 1,0 0-1,0 0 0,0 0 0,-1 0 1,1 0-1,-1 0 0,0 0 0,0 0 0,0 0 1,0 0-1,-1 0 0,0-2-22,0-64 16,1 68-15,0 0 0,0 0-1,0 0 1,0 0 0,-1 0 0,1 0-1,0 1 1,0-1 0,-1 0-1,1 0 1,-1 0 0,1 1 0,0-1-1,-1 0 1,0 0-1,1 1 3,0 0 0,0 0 0,-1 0 0,1-1 0,0 1 0,0 0 0,-1 0 0,1 0 0,0 0 0,-1 0 0,1 0 0,0 0 0,0 0 0,-1 0 0,1 0 0,0 0 0,-1 0 0,1 0 0,0 0 0,0 0 0,-1 0 0,1 0 0,0 0 0,-1 0 0,1 0 0,0 0 0,0 1 0,-1-1-3,0 1 0,0-1 1,0 1 0,0 0 0,0 0-1,0 0 1,0 1 0,0-1-1,0 0 1,0 0 0,1 0 0,-1 1-1,0-1 1,1 0 0,-1 0-1,1 2 0,-3 4-15,-3 19-45,6-25 60,0 0 1,0 0-1,0 1 0,0-1 0,0 0 0,0 0 0,1 1 1,-1-1-1,0 0 0,1 0 0,-1 0 0,1 1 0,-1-1 0,1 0 1,0 0-1,-1 0 0,1 0 0,0 0 0,0 0 0,0 0 0,3 2 73,-1 0 0,1-1 1,0 0-1,0 0 0,0 0 0,2 0-73,-5-2 44,0 1 0,-1-1 0,1 0 0,0 0 1,0 0-1,-1 0 0,1 0 0,0 1 1,0-1-1,0-1 0,-1 1 0,1 0 0,0 0 1,0 0-1,0 0 0,-1 0 0,1-1 1,1 1-45,-2-1 22,1 1-1,-1-1 1,0 0 0,1 1 0,-1-1 0,0 0 0,1 1 0,-1-1 0,0 0 0,1 1 0,-1-1-1,0 0 1,0 0 0,0 1 0,0-1 0,0 0 0,0 0 0,0 1 0,0-1 0,0 0 0,0 0-1,0 1 1,-1-1 0,1 0 0,0 0-22,0 0-8,0 1 0,0-1-1,-1 0 1,1 0 0,0 1-1,0-1 1,0 0 0,-1 0-1,1 1 1,0-1-1,-1 0 1,1 1 0,-1-1-1,1 0 1,-1 1 0,1-1-1,-1 1 1,1-1 0,-1 1-1,0-1 1,1 1 0,-1-1-1,1 1 1,-1 0 0,0-1-1,0 1 1,1 0 0,-1-1-1,0 1 1,0 0 0,1 0-1,-1 0 1,0 0 0,0 0-1,1 0 1,-1 0 0,0 0-1,0 0 1,0 0 0,1 0-1,-1 0 1,0 1 0,0-1-1,1 0 1,-1 1 0,0-1-1,1 0 1,-1 1 0,0-1-1,1 1 1,-1-1 0,0 1 8,1 0-4,-1 0 0,1 0-1,-1 0 1,1 0 0,-1 0 0,1 0 0,0 0 0,-1 0 0,1 0 0,0 1 0,0-1-1,0 0 1,0 0 0,0 0 0,0 0 0,0 0 0,1 1 0,-1 0 4,0-1-2,1 4 9,0-1 0,0 1 0,1 0 0,-1 0 1,1 0-1,0-1 0,0 1 0,3 3-7,-4-8 10,0 1 1,1 0-1,-1 0 1,0 0-1,1-1 0,-1 1 1,0-1-1,1 1 1,-1-1-1,1 1 1,-1-1-1,1 0 0,-1 0 1,1 0-1,-1 0 1,1 0-1,-1 0 0,2 0-10,-1 0 34,0 0-13,-1 0-1,1 0 0,-1 0 0,1-1 0,-1 1 1,1 0-1,-1 0 0,1-1 0,-1 1 0,1-1 1,-1 0-1,0 1 0,1-1 0,-1 0 0,0 0 1,0 0-1,1 0 0,-1 0 0,0 0 0,0 0 1,0 0-1,0 0 0,0-1-20,0 1 15,0-1 1,-1 0-1,1 0 0,0 0 1,-1 0-1,1 0 0,-1 0 1,0 0-1,0 0 0,0 0 1,0 0-1,0 0 1,0-1-1,0 1 0,-1 0 1,1 0-1,-1 0-15,1 0-4,-1 1 1,1-1 0,-1 0-1,0 1 1,0-1-1,0 1 1,0-1-1,0 1 1,0 0-1,0-1 1,0 1-1,0 0 1,-1 0-1,1-1 1,-1 1-1,1 0 1,0 1 0,-1-1-1,0 0 1,1 0-1,-1 1 1,1-1-1,-1 1 1,0-1-1,0 1 1,1 0-1,-1-1 1,0 1 3,-7 0-30,0-1 1,1 2 0,-1-1-1,0 1 1,-1 1 29,9-2-5,0 0-1,0 0 1,0 1 0,0-1-1,-1 0 1,1 1 0,0-1-1,0 1 1,0-1 0,0 1-1,0-1 1,0 1 0,0 0-1,0 0 1,1-1 0,-1 1 0,0 0-1,0 0 1,1 0 0,-1 0-1,0 0 1,1 0 0,-1 0-1,1 0 1,-1 0 0,1 0-1,0 0 1,-1 1 5,1 0-2,0 0-1,-1 0 1,1 0-1,0 1 1,0-1 0,1 0-1,-1 0 1,0 0-1,1 0 1,-1 0-1,1 1 1,0-1 0,-1 0-1,2 0 3,-2-1 1,1 0 0,0 0 0,-1 0-1,1 0 1,0-1 0,0 1 0,-1 0 0,1-1-1,0 1 1,0-1 0,0 1 0,0-1 0,0 1-1,0-1 1,0 1 0,0-1 0,1 0-1,0 1 4,8 4 30,0 0 1,0-1 0,6 2-35,-15-6 19,0 0 0,0 0 0,0 0 0,0-1 1,0 1-1,0 0 0,0 0 0,-1-1 1,1 1-1,0 0 0,0-1 0,0 1 0,0-1 1,-1 1-1,1-1 0,0 1 0,-1-1 1,1 0-1,0 1 0,-1-1 0,1 0 0,-1 1 1,1-1-1,-1 0 0,1 0 0,-1 0 1,1 1-1,-1-2-19,9-19 198,-9 19-198,0 1 0,1-1 0,-1 1 0,0-1 0,0 1 0,0-1 0,0 1 0,-1-1 0,1 1 0,0-1 1,-1 1-1,1 0 0,-1-1 0,1 1 0,-1 0 0,1-1 0,-1 1 0,0 0 0,0 0 0,0-1 0,0 1 0,0 0 0,0 0 0,0 0 1,0 0-1,0 0 0,0 1 0,-1-1 0,1 0 0,0 0 0,-1 0 0,-1 0-15,0 0 0,0-1-1,0 1 1,0 0 0,0 1 0,0-1-1,0 0 1,0 1 0,0 0 0,0 0 0,0-1-1,0 2 1,0-1 0,-1 0 15,3 1-4,0-1 0,0 1 0,1-1 0,-1 1-1,0-1 1,1 1 0,-1-1 0,1 1 0,-1 0 0,1-1 0,-1 1 0,1 0-1,-1 0 1,1-1 0,0 1 0,-1 0 0,1 0 0,0-1 0,-1 1 0,1 0-1,0 0 1,0 0 0,0 0 0,0 0 4,-1 23-23,1-21 17,0 2 6,0 0 0,1 0 0,-1 0 0,2 0 0,-1 0 0,0 0 0,1-1 0,0 1 0,2 4 0,-4-9 1,0 1 1,1-1-1,-1 1 0,0 0 1,1-1-1,-1 1 0,1-1 1,-1 1-1,0-1 0,1 1 0,-1-1 1,1 1-1,0-1 0,-1 1 1,1-1-1,-1 0 0,1 1 1,0-1-1,-1 0 0,1 0 1,0 1-1,-1-1 0,1 0 1,0 0-1,0 0-1,10 4 56,-9-3-47,-1 0-1,0-1 1,0 1-1,1-1 1,-1 1 0,0-1-1,1 0 1,-1 1-1,0-1 1,1 0-1,-1 0 1,1 0-1,-1 0 1,0 0-1,1 0 1,-1-1-1,0 1 1,1 0-1,-1-1 1,0 1-1,1-1 1,-1 1 0,0-1-1,0 0 1,1 0-1,-1 1 1,0-1-1,0 0 1,0 0-1,0 0 1,0 0-1,0 0 1,0 0-1,-1 0 1,1-1-1,0 0-8,2-2 28,0-1 0,-1 1-1,0-1 1,0 0-1,0 1 1,0-1-1,-1 0 1,1 0-1,-1-3-27,-1 4 13,2-22 38,-2 24-52,0 1 0,0 0 0,0 0 1,0 0-1,0-1 0,0 1 0,-1 0 0,1 0 1,-1 0-1,1-1 0,0 1 0,-1 0 0,0 0 1,1 0-1,-1 0 0,0 0 0,0 0 0,0-1 1,-14-10-33,13 10 30,0 0-1,-1 0 0,1 0 0,-1 0 0,1 0 0,-1 0 0,0 1 0,0 0 0,1-1 0,-1 1 0,0 0 0,0 0 0,0 1 0,0-1 0,-1 1 0,1-1 0,0 1 0,0 0 0,-2 0 4,-2 0-4,0 0 0,1 1 0,-1-1 0,0 1-1,0 1 1,-4 0 4,8 0-2,0-1-1,0 1 1,0 0-1,0 0 1,0 0-1,0 0 1,0 0-1,1 0 1,-1 1-1,0 0 3,-13 13-30,13-13 22,-1 0-1,1 0 0,0 0 0,0 1 0,0-1 0,1 1 1,-1 0-1,-1 4 9,3-7-4,0 1-1,1-1 1,-1 1 0,1-1 0,-1 1 0,1-1 0,0 1 0,-1 0-1,1-1 1,0 1 0,0 0 0,0-1 0,0 1 0,1 0 0,-1-1-1,0 1 1,1-1 0,-1 1 0,1 0 0,-1-1 0,1 1-1,0-1 1,0 0 0,0 1 0,-1-1 0,2 1 0,-1-1 4,4 4-6,1 0 0,-1-1 0,1 0 0,0 0 0,0 0 1,1-1-1,2 1 6,2 1 7,0 0 0,0-1 0,11 2-7,-20-5 2,0-1 1,0 1-1,-1-1 1,1 0-1,0 0 1,0 0-1,0 0 1,0 0-1,0-1-2,6 0 11,-8 2-9,1-1 0,0 0-1,0 0 1,0-1 0,0 1 0,0 0-1,0 0 1,-1 0 0,1 0 0,0-1-1,0 1 1,0 0 0,-1-1 0,1 1 0,0-1-1,0 1 1,-1-1 0,1 1 0,0-1-1,-1 1 1,1-1 0,0 0-2,14-10 58,-12 9-46,0 0-1,1 1 0,-1-1 0,0-1 0,0 1 0,0 0 1,0-1-1,0 0 0,-1 1 0,1-1 0,-1 0 0,1 0 0,-1-1 1,0 1-1,-1 0 0,1-1 0,0 1 0,-1-1 0,0 0-11,0 1 19,0-1 0,-1 1-1,1 0 1,-1 0 0,0 0-1,0-1 1,0 1 0,-1 0-1,1 0 1,-1-1 0,0 1-1,0 0 1,0 0 0,0 0-1,0 0 1,0 0 0,-1 0 0,0 1-1,0-1 1,1 0 0,-3-1-19,-6-8 78,9 10-73,0 1 1,0-1 0,0 1-1,0 0 1,0 0 0,0-1-1,0 1 1,-1 0-1,1 0 1,0 0 0,-1 0-1,1 1 1,-1-1 0,1 0-1,-1 1 1,1-1 0,-1 1-1,1-1 1,-2 1-6,3 0 0,0 0-1,0 0 1,0 0 0,0 0 0,0 0-1,0 0 1,0 0 0,-1 0-1,1 0 1,0 0 0,0 0 0,0 0-1,0 0 1,0 0 0,0 0-1,0 0 1,0 0 0,0 1 0,0-1-1,0 0 1,0 0 0,0 0-1,0 0 1,0 0 0,0 0 0,0 0-1,0 0 1,0 0 0,0 0 0,0 0-1,0 0 1,0 0 0,1 0-1,-1 1 1,0-1 0,0 0 0,0 0-1,0 0 1,0 0 0,0 0-1,0 0 1,0 0 0,0 0 0,0 0-1,0 0 1,0 0 0,0 0 0,0 0-1,0 0 1,0 0 0,0 0-1,0 0 1,1 0 0,-1 0 0,0 0-1,0 0 1,0 0 0,0 0-1,0 0 1,0 0 0,0 0 0,0 0 0,-9 3-53,-10 3-26,18-6 83,0 0-13,0 0 0,-1 1 1,1-1-1,0 1 1,0-1-1,0 1 1,0 0-1,0-1 1,0 1-1,0 0 0,0 0 1,0 0-1,0 0 1,0 0-1,0 0 1,0 0-1,1 0 1,-1 0-1,0 0 1,1 0-1,-1 0 0,1 1 1,-1-1-1,1 0 1,0 0-1,0 1 1,-1-1-1,1 0 1,0 0-1,0 1 0,0-1 1,0 0 8,-1 9-20,0 0 16,0-1-1,0 0 1,1 0-1,1 1 1,0-1-1,0 0 1,0 0-1,3 5 5,-2-2-3,-2-10 4,0 0 0,1 1 0,-1-1-1,1 0 1,0 1 0,-1-1 0,1 0-1,0 0 1,0 0 0,0 1-1,0-1 1,1-1 0,-1 1 0,1 0-1,-1 0 1,1 0 0,0-1-1,-1 1 1,1-1 0,0 1 0,0-1-1,0 0 1,0 1 0,1-1-1,2 2 6,-4-3-1,0 0-1,0 0 1,-1 1-1,1-1 0,0 0 1,0 0-1,0 0 1,-1 0-1,1 0 1,0 0-1,0 0 0,-1 0 1,1 0-1,0-1 1,0 1-1,0 0 0,-1 0 1,1-1-1,0 1 1,-1 0-1,1-1 0,0 1 1,-1-1-1,1 1 1,0-1-1,-1 1 0,1-1 1,-1 1-1,1-1-4,12-17 110,7-41 158,-9 41-179,-10 16-75,1-1 1,0 1-1,-1-1 1,1 1 0,-1-1-1,0 0 1,1 0-1,-1 1 1,-1-1 0,1 0-1,0-3-14,-1 5 7,0 0-1,0-1 0,0 1 0,0-1 0,0 1 1,-1 0-1,1-1 0,0 1 0,-1 0 1,1-1-1,-1 1 0,1 0 0,-1-1 1,0 1-1,0 0-6,0 0 1,1 0 0,-1 1-1,0-1 1,1 1 0,-1-1 0,0 1 0,1 0 0,-1-1 0,0 1 0,0 0 0,0-1 0,1 1 0,-1 0 0,0 0-1,0 0 1,0 0 0,0 0 0,1 0 0,-2 0-1,-2 0 3,0 1 0,-1 0 1,1 0-1,-1 1 0,1-1 0,0 1 0,0 0 0,-3 2-3,-1 0 46,7-4-99,-1 0 0,1 1 0,0-1 0,-1 1 0,1 0 0,-1 0 0,1-1 0,0 1 1,0 0-1,-1 0 0,1 0 0,0 0 0,0 0 0,0 0 0,0 1 0,0-1 0,0 0 0,0 1 53,1-1-107,0-1 0,0 0 0,0 0 0,0 0 0,0 0 0,0 0-1,0 0 1,0 0 0,0 1 0,-1-1 0,1 0 0,0 0 0,0 0-1,0 0 1,0 0 0,1 0 0,-1 0 0,0 0 0,0 1-1,0-1 1,0 0 0,0 0 0,0 0 0,0 0 0,0 0 0,0 0-1,0 0 1,0 0 0,0 1 0,0-1 0,0 0 0,0 0 0,0 0-1,1 0 1,-1 0 0,0 0 0,0 0 0,0 0 0,0 0-1,0 0 1,0 0 0,0 0 0,0 0 0,0 0 0,1 0 0,-1 0-1,0 0 1,0 0 0,0 0 0,0 0 0,0 0 0,0 0 0,0 0-1,1 0 1,-1 0 107,0-1-4366</inkml:trace>
  <inkml:trace contextRef="#ctx0" brushRef="#br0" timeOffset="-67896.208">11080 2594 640,'-1'1'174,"-1"0"500,0 0 1,0 0-1,0 0 1,-1 0-1,1 0 1,0-1 0,0 1-1,-1-1 1,1 0-1,0 1 1,-2-1-675,-8 5-8,11-5 16,0 1 0,0 0 0,0-1 0,0 1 0,0-1 0,0 1 1,0-1-1,-1 0 0,1 1 0,0-1 0,-1 0-8,1 0 106,0-1 1,1 0-1,-1 1 0,1-1 1,-1 0-1,1 1 0,-1-1 1,1 0-1,-1 0 0,1 1 0,0-1 1,-1 0-1,1 0 0,0 0 1,0 0-1,-1 1 0,1-1 1,0 0-1,0 0 0,0 0 1,0-1-107,-4-13-94,-4 10-119,8 5 208,-1 0 0,1 1 1,0-1-1,0 0 0,-1 1 0,1-1 1,0 0-1,0 1 0,0-1 0,-1 1 1,1-1-1,0 0 0,0 1 0,0-1 1,0 1-1,0-1 0,0 0 0,0 1 1,0-1-1,0 1 0,0-1 0,0 1 1,0-1-1,0 0 0,0 1 5,0 2-4,0 1 0,0-1 0,1 1 0,-1-1 0,1 0 0,0 1 0,0-1 0,0 0 0,0 1 0,1 1 4,0-3 8,-1 1 1,1-1-1,-1-1 1,1 1 0,0 0-1,0 0 1,0-1-1,0 1 1,0-1-1,0 1 1,0-1 0,0 0-1,1 0 1,-1 0-1,1 0-8,-1 0 16,1 0 0,0 0 0,-1-1-1,1 1 1,-1-1 0,1 1 0,0-1-1,0 0-15,-2 0 37,1 0-1,-1 0 0,0 0 0,0-1 1,0 1-1,0 0 0,0-1 0,0 1 1,0 0-1,0-1 0,0 1 1,0-1-1,-1 0 0,1 1 0,0-1 1,0 0-1,0 1 0,-1-1 0,1 0 1,0 0-1,-1 0 0,1 0 0,0-1-36,2-4 130,15-29 243,-18 34-368,1-1 0,-1 0 0,1 1 0,-1-1 0,1 0 0,-1 1 0,0-1 0,0 0 0,0 1-1,0-1 1,0 0 0,0 1 0,0-1 0,-1 0 0,1 1 0,0-1 0,-1 0 0,0 1 0,1-1 0,-1 1 0,0-1-5,0 1-6,1 0 0,-1 1 0,0-1 1,0 0-1,1 0 0,-1 0 0,0 1 0,0-1 0,0 0 0,0 1 0,0-1 0,0 1 0,0 0 0,0-1 1,0 1-1,0 0 0,-1-1 0,1 1 0,0 0 0,0 0 0,0 0 0,0 0 0,0 0 0,-1 0 0,1 0 0,0 0 1,0 1-1,0-1 0,0 0 0,0 1 0,0-1 0,0 1 0,0-1 0,0 1 6,-2 0-8,1 1-1,-1-1 1,1 1-1,0 0 0,0 0 1,0 0-1,0 0 1,0 0-1,0 0 1,1 1-1,-1-1 1,1 0-1,-1 1 9,-2 8-4,0-1-1,1 0 0,1 1 1,-1 0-1,2 0 1,-1-1-1,1 8 5,1-13-2,0-1 0,0 0 0,1 1-1,-1-1 1,1 1 0,0-1 0,0 0 0,0 1-1,0-1 1,1 0 0,0 0 0,0 0 0,0 0-1,1 1 3,-2-4 1,0 0 0,-1-1-1,1 1 1,0-1 0,0 1-1,-1-1 1,1 1-1,0-1 1,0 0 0,0 1-1,0-1 1,-1 0 0,1 0-1,1 1 0,1-1 10,-2 1-5,0-1 0,0 0-1,0 0 1,0 0 0,1 0-1,-1-1 1,0 1 0,0 0 0,0 0-1,0-1 1,0 1 0,0-1-1,1 1 1,-1-1 0,0 1-1,0-1 1,-1 0 0,1 1 0,1-2-5,17-15 99,-17 13-70,1 0-1,-1 0 1,1 0-1,-1-1 0,0 1 1,-1-1-1,1 0 1,-1 1-1,0-1 0,0 0 1,-1 0-1,1 0 0,-1 0 1,0 0-1,0 0 1,-1 1-1,0-3-28,-1-5 45,0 1-1,-1-1 1,0 1-1,-1 0 0,-1 0 1,-3-7-45,7 16 1,0 0 1,-1-1-1,1 1 1,-1 0-1,0-1 1,1 1-1,-1 0 1,0 0-1,-2 0-1,4 1-1,-1 1 0,1-1 0,-1 1 0,1 0 0,-1-1 0,0 1 0,1 0 0,-1 0 0,0-1 0,1 1 0,-1 0 0,0 0 0,1 0 0,-1 0 0,0 0 0,0 0 0,1 0 0,-1 0 0,0 0 0,1 0 0,-1 0 0,0 0 0,1 1 0,-1-1 0,0 0 0,1 1-1,-1-1 1,0 0 0,1 1 0,-1-1 0,1 0 0,-1 1 0,1-1 0,-1 1 0,1-1 1,-9 5-111,8-5 105,0 0 1,1 0-1,-1 0 0,0 1 0,1-1 0,-1 0 1,1 0-1,-1 1 0,0-1 0,1 0 0,-1 1 1,1-1-1,-1 1 0,1-1 0,-1 0 0,1 1 1,-1-1-1,1 1 0,-1 0 6,-3 7-19,1 0 1,-1 0-1,2 1 1,-1 0-1,1-1 1,0 1-1,1 0 1,0 0-1,0 6 19,1-14 2,0-1 0,0 1 0,0-1 0,1 1 0,-1-1 0,0 1 0,0-1 0,1 1 1,-1-1-1,0 1 0,1-1 0,-1 1 0,1-1 0,-1 1 0,0-1 0,1 0 0,-1 1 0,1-1 0,-1 0 0,1 0 0,-1 1 0,1-1 0,0 0 0,-1 0-2,14 5 24,-12-4-19,6 0 6,1 0 1,-1-1-1,0 1 0,0-2 1,0 1-1,0-1 1,0 0-1,0-1 1,0 0-1,3-1-11,-10 3 7,1-1-1,0 0 0,0 0 0,-1 1 1,1-1-1,-1 0 0,1 0 1,-1 0-1,1 0 0,-1-1 0,0 1 1,1 0-1,-1-1 0,0 1 1,0-1-1,0 1 0,0-1 0,0 1 1,0-1-1,-1 0 0,1 1 1,0-1-1,-1 0 0,1 0 0,-1 0 1,0 1-1,1-3-6,-1-2 34,0 1-1,0-1 1,-1 0 0,1 0 0,-1 1-1,-2-7-33,3 10 10,-1-1-1,0 0 0,0 0 1,0 0-1,0 1 0,0-1 1,-1 1-1,1-1 0,-1 1 1,0-1-1,1 1 0,-1 0 1,0 0-1,0 0 0,-1 0 1,1 0-1,-1 0-9,1 1-2,-1 0 1,1 0-1,0 0 1,0 1-1,0-1 0,-1 1 1,1 0-1,0-1 0,0 1 1,-1 0-1,1 0 0,0 1 1,0-1-1,-1 0 1,1 1-1,0-1 0,0 1 1,0 0-1,0 0 0,-1 0 1,1 0-1,0 0 2,-4 2-11,0 1-1,0-1 1,1 1 0,-1 0-1,-4 5 12,8-6-12,-1-1-1,1 1 0,0 0 1,-1 0-1,1 0 1,1 0-1,-1 0 0,0 0 1,1 0-1,0 0 1,-1 1-1,1 0 13,-3 10-36,3-12 31,0 0 0,1 0 0,-1 1 0,0-1 1,1 0-1,0 0 0,-1 1 0,1-1 0,0 0 1,0 0-1,1 1 0,-1-1 0,0 2 5,1-2-2,0 1 0,-1 0 0,1 0 0,0-1 0,1 1 0,-1-1 0,0 1 0,1-1 0,-1 1 0,1-1 0,0 0 0,-1 0 0,1 0 0,0 0 0,1 0 0,-1 0 0,0 0 0,0-1 0,1 1 0,-1-1 0,1 0 0,2 1 2,-2-1 4,0 0 0,0 0 0,0-1-1,1 0 1,-1 1 0,0-1 0,1 0 0,-1-1-1,0 1 1,0-1 0,1 1 0,-1-1 0,0 0-1,0 0 1,0 0 0,0 0 0,0-1 0,0 0-1,2-1-3,-1 1 6,0 0 9,1-1-1,-1 1 1,0-1 0,1 0 0,-1-1-1,-1 1 1,1-1 0,0 1 0,-1-1-1,0 0 1,0-1 0,0 1 0,0 0-1,-1-1 1,1-2-15,-1 2 20,0 0 0,-1 0 0,1 0 1,-1 0-1,-1 0 0,1 0 0,-1 0 0,0 0 0,0-1-20,0 5 0,0 1-1,-1 0 1,1-1-1,0 1 1,0-1-1,-1 1 1,1-1-1,0 1 1,-1 0-1,1-1 0,-1 1 1,1 0-1,0-1 1,-1 1-1,1 0 1,-1 0-1,1-1 1,-1 1-1,1 0 1,-1 0-1,1 0 0,-1 0 1,1 0-1,-1 0 1,1 0-1,-1 0 1,1 0-1,-1 0 1,1 0-1,-1 0 1,1 0-1,-1 0 1,1 0-1,-1 0 0,1 0 1,-1 1-1,1-1 1,-1 0 0,-20 8-29,20-8 37,-15 8-259,0 0 0,0 1 1,-8 8 250,16-12-286,-1 2-1889,20-5-70</inkml:trace>
  <inkml:trace contextRef="#ctx0" brushRef="#br0" timeOffset="-64066.2908">12071 1995 1320,'-1'-4'1799,"0"7"-576,-1 13-9,2-14-1143,-1 1 0,1-1 0,0 1 0,0-1 0,1 1 0,-1-1 0,0 1 0,1-1 0,-1 1 0,1-1 0,0 1 1,0-1-1,0 0 0,1 2-71,0-2 102,0 0-1,1-1 1,-1 1 0,0-1 0,1 1 0,-1-1 0,1 0 0,-1 0-1,1 0 1,0 0 0,0 0 0,-1-1 0,1 1 0,0-1 0,0 0-1,2 0-101,-4 0 109,0-1 0,0 1-1,0-1 1,0 1 0,-1-1 0,1 0-1,0 1 1,0-1 0,-1 0-1,1 1 1,0-1 0,-1 0-1,1 0 1,-1 0 0,1 1 0,-1-1-1,1 0 1,-1 0-109,8-18 14,-7 15 97,6-26 8,1-21-42,-8 50-75,0 0 0,0 0 1,0 0-1,0 0 0,0-1 0,0 1 0,-1 0 0,1 0 0,0 0 0,-1 0 0,1 0 0,0 0 0,-1-1 1,1 1-1,-1 0 0,0 0 0,1 0 0,-1 1 0,0-1 0,0 0 0,1 0 0,-1 0 0,0 0 1,-1 0-3,0-1 4,2 2-4,-1 0 1,1-1-1,-1 1 0,1 0 1,0-1-1,-1 1 1,1 0-1,-1-1 0,1 1 1,-1 0-1,1 0 1,-1 0-1,1 0 0,-1-1 1,1 1-1,-1 0 0,1 0 1,-1 0-1,1 0 1,-1 0-1,1 0 0,-1 0 1,1 0-1,-1 1 1,1-1-1,-1 0 0,1 0 1,-1 0-1,1 0 0,-1 1 1,1-1-1,-1 0 1,1 1-1,-1-1 0,1 0 1,0 1-1,-1-1 0,1 0 1,-1 1-1,1-1-2,0 1 0,-1-1 1,1 0-1,0 1 0,-1-1 1,1 0-1,-1 1 0,1-1 1,-1 0-1,1 0 0,-1 1 0,1-1 1,-1 0-1,1 0 0,-1 0 1,1 0-1,-1 0 0,1 0 1,-1 1-1,1-1 0,-1 0 0,1-1 1,-1 1-1,1 0 0,-1 0 1,1 0-1,-1 0 0,1 0 1,-1 0-1,1-1 0,-1 1 0,1 0 1,-1 0-1,1-1 0,0 1 1,-1 0-1,1-1 2,-4 0-93,-3 7 38,1 5 41,-1 0-1,1 0 1,-4 10 14,1-1-8,2-7-3,2 0 1,-1 1 0,2 0 0,-1 4 10,4-16 0,1 1 0,-1-1 0,1 1 0,0-1-1,0 1 1,0-1 0,0 1 0,0-1 0,0 0 0,1 1 0,-1-1 0,1 1 0,0-1 0,0 0 0,0 1 0,0-1 0,0 0 0,0 0 0,0 0-1,1 0 1,-1 0 0,1 0 0,0 0 0,-1-1 0,1 1 0,0 0 0,0-1 0,0 1 0,0-1 0,0 0 0,0 0 0,1 0 0,-1 0-1,0 0 1,1 0 0,-1-1 0,0 1 0,2-1 0,1 0 22,1 0 0,-1 0 0,1-1 0,-1 0 0,3-1-22,13-1 126,-20 2-108,0 1 0,1 0 0,-1-1 0,0 1 0,1-1 0,-1 0 0,0 1 0,0-1 0,1 0 0,-1 0 0,0 0 0,0 1-1,0-1 1,0 0 0,0 0 0,0-1 0,-1 1 0,1 0 0,0 0 0,0 0 0,-1-1 0,1 1 0,-1 0 0,1 0 0,-1-1 0,1 1 0,-1-1 0,0 1-1,0 0 1,0-1 0,0 1 0,0-1-18,1-8 104,-1 0-1,-1 1 0,0-1 0,-1-5-103,0 4 68,-10-46 164,12 57-233,0 0 1,0-1-1,0 1 0,0 0 1,0-1-1,0 1 0,0 0 1,0-1-1,0 1 0,0 0 1,0-1-1,0 1 0,0-1 1,0 1-1,0 0 0,-1 0 0,1-1 1,0 1-1,0 0 0,0-1 1,-1 1-1,1 0 0,0 0 1,0-1-1,-1 1 0,1 0 1,0 0-1,-1-1 0,1 1 1,0 0-1,-1 0 0,1 0 0,0 0 1,-1 0-1,1 0 0,0-1 1,-1 1-1,1 0 0,0 0 1,-1 0-1,1 0 0,-1 0 1,1 0-1,0 0 0,-1 1 1,1-1-1,0 0 0,-1 0 0,1 0 1,0 0-1,-1 0 0,1 0 1,0 1-1,-1-1 0,1 0 1,-2 1-12,1 0-1,0 0 0,-1 0 0,1 0 1,0 0-1,0 1 0,0-1 0,0 0 1,0 1-1,-1 0 13,-1 4-13,1-1 1,0 0 0,0 1-1,1-1 1,0 1 0,0 0-1,0-1 1,0 1 0,1 0-1,0 0 1,0 2 12,4 38-8,-4-43 15,0-1 0,1 0-1,-1 0 1,1 0 0,0 0 0,-1 0 0,1 0 0,0 0 0,0 0 0,0 0 0,1 0-1,-1 0 1,0 0 0,1-1 0,-1 1 0,1-1 0,-1 1 0,3 0-7,6-26 1111,2-6-1020,-2-1 1,-1 0-1,0-8-91,-8 31 18,0 1 0,0-1 0,-1 0 0,0 0 0,0 0 0,-1-2-18,1 3 14,-1 6-10,1-1 0,0 0 1,0 1-1,-1-1 0,1 1 1,-1-1-1,0 1 0,1-1 1,-1 1-1,0-1 0,0 1 1,0 0-1,0 0 0,0-1 1,0 1-1,0 0 0,0 0 0,0 0 1,-1 0-1,1 0 0,0 0 1,-1 0-1,1 1 0,-1-1-4,1 0-3,0 1 0,0 0 0,0-1 0,-1 1 0,1 0 0,0 0-1,0 0 1,-1 0 0,1 0 0,0 0 0,0 0 0,-1 0 0,1 0 0,0 1-1,0-1 1,0 0 0,-1 1 0,1-1 0,0 1 0,0 0 0,0-1 0,0 1-1,0 0 1,0-1 0,0 1 0,0 0 0,0 0 0,1 0 0,-1 0 0,0 0-1,0 0 4,-16 29-46,-25 28-2,39-54 38,0 0 0,1 0 1,-1 1-1,1-1 1,0 1-1,1 0 0,-2 3 10,3-6-4,-1 0 1,1 0-1,0 1 0,0-1 0,0 0 0,0 0 1,0 1-1,0-1 0,0 0 0,1 0 0,-1 1 1,2 0 3,-1-1 1,0 0 0,0 0 0,0 0 0,0 0 0,1-1 0,-1 1 0,0-1 0,1 1 0,0-1 0,-1 0 0,1 1 0,0-1 0,0 0 0,-1 0 0,1 0 0,0 0 0,0-1 0,0 1 0,0 0 0,0-1 0,0 1 0,1-1 0,-1 0 0,0 0 0,0 0 0,0 0 0,1 0-1,4 0 32,0 0-1,0-1 0,0 0 0,0 0 1,6-2-32,-12 3 3,0-1 1,1 1 0,-1 0 0,0-1 0,0 1-1,0-1 1,0 1 0,0-1 0,0 1 0,0-1 0,0 0-1,0 0 1,0 1 0,0-1 0,0 0 0,0 0 0,0 0-1,-1 0 1,1 0 0,0 0 0,-1 0 0,1 0-1,-1 0 1,1-1 0,-1 1 0,0 0 0,1 0 0,-1 0-1,0 0 1,0-1 0,0 1 0,0 0 0,0 0 0,0-1-1,0 1 1,0 0 0,-1 0 0,1-1-4,0 2-54,0-1-1,0 0 1,-1 1 0,1-1 0,0 0-1,0 1 1,-1-1 0,1 0-1,0 1 1,-1-1 0,1 1 0,-1-1-1,1 1 1,-1-1 0,1 1 0,-1-1 54,-5 0-3418,5 1 678</inkml:trace>
  <inkml:trace contextRef="#ctx0" brushRef="#br0" timeOffset="-60795.681">13387 1600 104,'-63'10'1098,"62"-10"-881,0 0-1,0 1 1,0-1 0,0 0 0,0 0 0,0 0 0,0 0 0,0 0 0,0 0 0,0-1 0,0 1 0,0 0 0,0 0 0,0-1 0,0 1 0,0-1 0,0 1 0,-1-1-217,-8-2 601,8 3-549,0 0 0,0 0 1,0 1-1,0-1 0,0 1 0,0-1 1,0 1-1,0 0 0,0 0 0,1 0 0,-1 0 1,0 0-1,1 0 0,-1 0 0,0 0 1,1 1-1,0-1 0,-1 1 0,1-1 1,0 1-1,0 0 0,0-1 0,-1 3-52,-6 6 242,8-9-197,0-1 1,0 0 0,-1 1-1,1-1 1,0 0-1,0 0 1,0 1 0,0-1-1,0 0 1,-1 1-1,1-1 1,0 0 0,0 0-1,-1 0 1,1 1-1,0-1 1,0 0 0,-1 0-1,1 0 1,0 1-1,-1-1 1,1 0-1,0 0 1,0 0 0,-1 0-1,1 0 1,0 0-1,-1 0 1,1 0 0,0 0-1,-1 0 1,1 0-1,-1 0-45,1-10 1059,0-7-971,-1 15-100,0 1-1,-1-1 0,1 0 1,-1 1-1,1 0 1,-1-1-1,1 1 1,-1 0-1,0 0 1,0-1-1,0 1 1,1 1-1,-1-1 1,0 0-1,0 0 0,0 1 1,0-1-1,0 1 1,-1 0 12,1-1-10,-1 1 1,1-1-1,-1 1 0,0 0 1,1 0-1,-1 0 0,0 0 1,1 1-1,-1-1 1,1 1-1,-1 0 0,1-1 1,-1 1-1,1 0 0,-2 2 10,4-3 10,-1 0 0,1 0 0,0 0 0,0 0 0,0 0-1,0 0 1,0 0 0,-1 0 0,1 0 0,0 0 0,0 0 0,0 1-1,0-1 1,0 0 0,0 0 0,-1 0 0,1 0 0,0 0 0,0 0-1,0 1 1,0-1 0,0 0 0,0 0 0,0 0 0,0 0 0,0 1-1,0-1 1,0 0 0,0 0 0,0 0 0,0 0 0,0 0 0,0 1-1,0-1 1,0 0 0,0 0 0,0 0 0,0 0 0,0 1 0,0-1-1,0 0-9,8 4 196,11-2-27,19-2 159,13-2-328,-47 1 14,-2 1-4,0 0 0,0 0 0,0 0 0,0 0 0,-1-1 1,1 1-1,0-1 0,0 0 0,-1 1 0,2-1-10,-3 0 10,0 1 0,0 0-1,1 0 1,-1 0 0,0 0 0,0-1 0,0 1 0,1 0 0,-1 0 0,0 0 0,0-1 0,0 1-1,0 0 1,0 0 0,1-1 0,-1 1 0,0 0 0,0 0 0,0-1 0,0 1 0,0 0-1,0 0 1,0-1 0,0 1 0,0 0 0,0-1 0,0 1 0,0 0 0,0 0 0,0-1 0,0 1-1,0 0 1,0 0 0,0-1-10,-1 0 16,0 0 0,0 1-1,1-1 1,-1 0 0,0 0-1,0 0 1,0 1 0,0-1 0,0 1-1,0-1 1,0 1 0,0-1-1,0 1 1,0-1 0,0 1 0,0 0-1,0-1 1,-1 1 0,1 0-1,0 0 1,-1 0-16,-10 0-16,2-1-3,0 1-1,-1 1 1,1 0 0,-1 0 0,1 1 0,0 0-1,-6 2 20,13-2 4,1-1 0,0 1-1,0 0 1,0 0-1,1 0 1,-1 0-1,0 0 1,1 1 0,0-1-1,-1 0 1,1 1-1,0-1 1,0 1 0,0-1-1,1 1 1,-1 0-4,1-3 10,0 0-1,0 1 1,0-1 0,0 0 0,0 0 0,0 0-1,0 0 1,0 1 0,0-1 0,0 0 0,0 0-1,0 0 1,0 0 0,0 1 0,0-1 0,0 0-1,0 0 1,0 0 0,0 0 0,1 1 0,-1-1 0,0 0-1,0 0 1,0 0 0,0 0 0,0 0 0,0 0-1,1 0 1,-1 1 0,0-1 0,0 0 0,0 0-1,0 0 1,1 0 0,-1 0 0,0 0 0,0 0-1,0 0 1,0 0 0,1 0 0,-1 0 0,0 0-1,0 0 1,0 0-10,10 0 203,-9 0-192,2 0 55,0 0 0,0 0-1,0-1 1,-1 1 0,1-1-1,0 1 1,0-1 0,1-1-66,-3 1 33,0 1 0,0-1 1,0 0-1,0 0 0,1 0 1,-1 0-1,-1 0 0,1 0 1,0-1-1,0 1 0,0 0 1,0 0-1,-1-1 0,1 1 1,-1 0-1,1-1 0,-1 1 1,0-1-1,1 0-33,-1 1-2,1 0 0,-1 0 0,0 0 0,0 0 0,0 0 1,0-1-1,1 1 0,-1 0 0,-1 0 0,1 0 0,0 0 0,0 0 0,0-1 0,-1 1 0,1 0 0,0 0 0,-1 0 0,1 0 0,-1 0 0,1 0 1,-1 0-1,0 0 0,1 0 0,-1 1 0,0-1 0,0 0 0,0 0 0,1 0 0,-1 1 0,0-1 0,0 0 0,0 1 0,0-1 0,0 1 0,0-1 1,0 1-1,-1 0 0,1-1 0,0 1 0,0 0 0,0 0 0,0 0 0,-1 0 2,-5-1-13,0 1 0,0 0 0,0 0 0,0 1 1,0 0-1,0 0 0,-4 2 13,-36 11-34,25-6-3,22-7 35,-1-1 1,1 0-1,0 0 0,0 0 1,-1 0-1,1 0 0,0 0 0,0 0 1,-1 0-1,1 1 0,0-1 1,0 0-1,0 0 0,-1 0 0,1 1 1,0-1-1,0 0 0,0 0 1,0 0-1,0 1 0,-1-1 1,1 0-1,0 0 0,0 1 0,0-1 1,0 0-1,0 0 0,0 1 1,0-1-1,0 0 0,0 0 0,0 1 1,0-1-1,0 0 0,0 1 1,0-1-1,0 0 0,0 0 0,0 1 1,0-1-1,0 0 0,0 0 1,1 1-1,-1-1 0,0 0 1,0 0-1,0 0 0,0 1 0,1-1 1,-1 0 1,0 1 5,5-1 24,0 0 1,0 1-1,0 0 0,-1 0 0,4 1-29,7 2 29,40 7 36,-53-11-52,1 1 0,0-1-1,0 0 1,-1-1 0,1 1 0,0 0-1,-1-1 1,1 1 0,-1-1-1,1 0 1,0 0 0,-1 0 0,1 0-1,-1 0 1,0-1 0,0 1 0,1-1-13,0 0 19,16-16 267,-19 18-276,0 0 1,0 0-1,0 0 0,1-1 1,-1 1-1,0 0 1,0 0-1,0 0 1,0 0-1,1-1 1,-1 1-1,0 0 1,0 0-1,0 0 1,0-1-1,0 1 1,0 0-1,0 0 1,0 0-1,0-1 1,0 1-1,0 0 1,0 0-1,0-1 1,0 1-1,0 0 1,0 0-1,0 0 1,0-1-1,0 1 1,0 0-1,0 0 1,0-1-1,0 1 1,0 0-1,0 0 0,-1 0 1,1-1-1,0 1-10,0 0-1,-1-1 0,1 1-1,0-1 1,-1 1 0,1-1-1,-1 1 1,1 0-1,-1-1 1,1 1 0,-1 0-1,1-1 1,-1 1 0,1 0-1,-1 0 1,0 0-1,1-1 1,-1 1 0,1 0-1,-1 0 1,0 0 1,-6-1-9,4 1 6,0-1-1,-1 1 0,1 0 0,-1 1 0,1-1 0,0 0 0,-1 1 0,1 0 0,0 0 0,-2 0 4,-46 14-25,23-9-18,27-6 40,-1 1 0,1-1 0,-1 0 0,1 1 0,-1-1 0,1 1 0,-1-1 0,1 1 0,0-1 0,-1 1-1,1 0 1,0 0 0,0 0 0,-1 0 3,2-1 0,0 1 0,-1-1 0,1 0 0,0 1 0,0-1 0,-1 1 0,1-1 0,0 0 0,0 1 0,0-1 0,0 1 0,0-1 0,-1 1 0,1-1 0,0 1 0,0-1 0,0 1 0,0-1 0,0 1 1,0-1-1,1 1 0,-1-1 0,0 0 0,0 1 0,0-1 0,0 1 0,0-1 0,1 1 0,-1-1 0,0 0 0,1 1 0,-1-1 0,0 1 0,0-1 0,1 0 0,-1 1 0,0-1 0,1 0 0,-1 0 0,1 1 0,-1-1 0,1 0 0,-1 0 0,0 0 0,1 1 0,0-1 0,1 1 6,0 1 0,1-1 0,-1 0 0,1 0 0,-1 0 0,1 0 1,-1 0-1,2 0-6,6-2 29,-1 0 0,0 0 0,0-1 1,0 0-1,0-1 0,0 0 1,0 0-1,2-2-29,5-1 59,22-8 116,-38 15-168,1-1 1,-1 0-1,1 0 0,-1-1 1,1 1-1,-1 0 1,1 0-1,-1 0 0,1 0 1,-1 0-1,1 0 1,-1-1-1,1 1 1,-1 0-1,0 0 0,1-1 1,-1 1-1,1 0 1,-1-1-1,0 1 0,1 0 1,-1-1-1,0 1 1,1 0-1,-1-1 0,0 1 1,0-1-1,1 1 1,-1-1-1,0 1 1,0-1-1,0 1 0,0-1 1,0 1-1,1-1 1,-1 1-1,0-1 0,0 1 1,0-1-1,0 1 1,0-1-1,-1 1 1,1 0-1,0-1 0,0 1 1,0-1-1,0 1 1,0-1-1,-1 1 0,1-1-7,-1 0-2,0 0-1,0 0 1,-1 0-1,1 0 0,0 1 1,-1-1-1,1 0 0,0 1 1,-1-1-1,1 1 1,-1-1-1,1 1 0,-1 0 1,1-1-1,-1 1 1,1 0-1,-1 0 0,0 0 1,1 0-1,-2 1 3,-2-2-5,-5 1-6,0 0 0,0 1 0,0 0 1,0 0-1,1 1 0,-1 0 0,-8 3 11,14-4-4,1 0 0,-1 0-1,1 1 1,0-1 0,-1 1-1,1-1 1,0 1 0,0 0-1,0 0 1,1 0-1,-1 1 1,-1 1 4,2-2-1,1-1-1,0 1 1,-1 0 0,1-1-1,0 1 1,0 0 0,1 0-1,-1 0 1,0 0 0,0 0-1,1 0 1,0 0 0,-1 0-1,1 0 1,0 2 1,0-3 2,0-1 0,0 1-1,0 0 1,1 0 0,-1-1 0,0 1-1,0 0 1,1-1 0,-1 1 0,1 0-1,-1-1 1,1 1 0,-1-1 0,1 1-1,-1 0 1,1-1 0,-1 1 0,1-1-1,0 0 1,-1 1 0,1-1 0,0 1-1,-1-1 1,1 0 0,0 0 0,-1 1-1,1-1 1,0 0 0,0 0 0,-1 0-1,1 0 1,0 0-2,3 1 11,0-1 1,0 0-1,0 0 0,-1 0 1,1 0-1,1-1-11,5-1 28,-1 0 1,1 0-1,-1-1 0,0-1 0,0 0 1,0 0-1,0 0 0,-1-1 1,1-1-1,2-2-28,-9 6 31,0 0 1,0 0-1,-1 0 0,1 0 1,-1-1-1,1 1 1,-1 0-1,0-1 1,1 0-32,-2 3 3,0-1 1,1 1 0,-1-1 0,0 1-1,0-1 1,0 1 0,1-1 0,-1 0 0,0 1-1,0-1 1,0 1 0,0-1 0,0 1 0,0-1-1,0 1 1,0-1 0,0 1 0,0-1-1,-1 0 1,1 1 0,0-1 0,0 1 0,0-1-1,-1 1 1,1-1 0,0 1 0,-1 0-1,1-1 1,0 1 0,-1-1 0,1 1 0,0 0-1,-1-1 1,1 1 0,-1 0 0,1-1 0,-1 1-1,1 0 1,-1 0 0,1-1 0,-1 1-1,1 0 1,-1 0 0,1 0 0,-1 0 0,1 0-1,-1 0 1,1-1 0,-1 1 0,0 1-1,1-1 1,-1 0 0,1 0 0,-1 0 0,1 0-4,-27 2-32,1 1 1,0 2 0,-7 2 31,30-6-8,0-1 0,0 1 0,0 0 0,0 0 0,0 0 0,0 1 0,1-1-1,-3 2 9,5-3-3,-1 1-1,1-1 0,-1 0 0,1 1 1,0-1-1,-1 1 0,1-1 0,0 1 1,0-1-1,-1 1 0,1-1 1,0 1-1,0 0 0,-1-1 0,1 1 1,0-1-1,0 1 0,0-1 0,0 1 1,0 0-1,0-1 0,0 1 0,0-1 1,0 1-1,0 0 0,1-1 0,-1 1 1,0-1-1,0 1 4,1 1-24,3 1 25,8 3 18,0-1 0,1 0 0,-1-1 0,1 0 0,0-1-1,0 0 1,6-1-19,-17-1 8,0-1-1,0 0 0,1 0 0,-1 0 1,0 0-1,0-1 0,0 1 1,0 0-1,0-1 0,0 0 0,0 1 1,0-1-1,0 0 0,0 0 1,0 0-1,-1 0 0,1 0 0,0-1 1,0 1-1,-1 0 0,1-1 1,-1 1-1,0-1 0,1 0 0,-1 1 1,0-1-1,0 0 0,0 0 1,0-1-8,1 1 17,-1 0 0,0 0 1,0 0-1,1 0 0,-1 0 0,1 0 1,0 1-1,0-1 0,-1 0 0,1 1 1,0-1-1,0 1 0,1 0-17,-2 1 11,-1-1-1,1 1 0,0-1 0,0 1 0,0 0 0,0-1 1,-1 0-1,1 1 0,0-1 0,0 1 0,-1-1 1,1 0-1,-1 1 0,1-1 0,0 0 0,-1 0 0,1 0 1,-1 0-1,0 1 0,1-1 0,-1 0 0,0 0 1,1 0-1,-1 0 0,0 0 0,0-1-10,3-8 62,-3 8-55,1 0-1,-1 0 1,0 0-1,0 0 1,0 0-1,0 0 1,0 0-1,0 0 1,0 0-1,-1 0 1,1 0-1,-1 1 1,1-1-1,-1 0 1,0 0-1,0 0 1,0 0-1,0 1 1,0-1-1,0 0 1,0 1-1,-1-1 1,1 1-1,0-1 1,-1 1-1,1 0 1,-1 0-1,0-1-6,0 1-3,1 0-1,-1 0 1,0 0-1,1 0 1,-1 0-1,0 0 1,0 1-1,0-1 1,0 1-1,0-1 1,0 1-1,0 0 1,1-1-1,-1 1 1,0 0-1,0 0 1,0 1-1,0-1 1,0 0-1,0 1 1,0-1-1,0 1 1,0-1-1,0 1 1,1 0-1,-1 0 1,0 0-1,0 0 4,-26 19-169,-20 9 169,10-5-94,37-24 92,1 0-1,-1 1 0,1-1 0,-1 1 0,1 0 0,-1-1 1,1 1-1,-1-1 0,1 1 0,0 0 0,-1-1 1,1 1-1,0 0 0,0-1 0,-1 1 0,1 0 1,0 0-1,0-1 0,0 1 0,0 0 0,0-1 1,0 1-1,0 0 0,0 0 0,0-1 0,0 1 0,1 0 1,-1 0 2,7 18-23,-7-19 23,6 12 0,1-1 0,0 0 1,1 0-1,2 2 0,-6-8 9,1 1 1,0-1 0,0-1 0,0 1-1,1-1 1,0 0 0,-1 0-1,1-1 1,1 1-10,-2-2 16,0 0 0,0-1 0,0 1 0,0-1 0,0 0 0,0 0 0,0-1 0,1 1 0,0-1-16,-5 0 9,0 0-1,1 0 0,-1 0 1,0-1-1,0 1 0,1 0 1,-1-1-1,0 1 0,0-1 1,0 1-1,0-1 1,0 0-1,1 1 0,-1-1 1,0 0-1,-1 0 0,1 1 1,0-2-9,0 1 13,0 0 0,0 0 0,-1-1 0,1 1 0,-1-1 0,1 1 0,-1-1 0,0 1 0,0 0 0,1-1 0,-1 1 0,0-1 0,0 1 0,0-1 1,-1 1-1,1-1 0,0 1 0,0-1 0,-1 0-13,-19-83 395,19 77-384,1 6-2,0 0 1,-1 0-1,1 0 0,-1 0 1,1 0-1,-1 0 1,0 0-1,0 0 0,0 0-9,1 2-6,-1-1 0,1 0 0,-1 1 0,0-1 0,1 1 0,-1-1 0,0 1 0,0-1 0,1 1 0,-1-1 0,0 1 0,0 0 0,0-1 0,1 1 0,-1 0 0,0 0 0,0 0 0,0 0-1,0 0 1,0 0 0,0 0 0,0 0 0,1 0 0,-2 0 6,-7 0-20,4 0-14,1 0 0,-1 0 1,1 0-1,-1 1 0,1 0 1,-1 0-1,-3 1 34,6-1-5,1 1 1,-1-1-1,0 1 0,1-1 0,-1 1 1,1 0-1,0 0 0,-1 0 0,1-1 1,0 1-1,0 0 0,0 1 1,0-1-1,0 0 0,1 0 0,-1 0 1,1 0-1,-1 1 0,1-1 0,0 0 1,0 0-1,0 1 0,0-1 0,0 0 1,1 0-1,-1 1 0,1 0 5,0 5 2,1 1 1,0 0-1,0-1 0,2 2-2,-4-9 4,1 0 0,0 0-1,-1-1 1,1 1-1,0 0 1,-1 0-1,1 0 1,0-1 0,0 1-1,0 0 1,0-1-1,0 1 1,0-1-1,0 1 1,0-1 0,0 1-1,0-1 1,0 0-1,0 1 1,0-1-1,0 0 1,0 0 0,0 0-1,0 0 1,0 0-1,0 0 1,1 0-1,-1 0 1,0 0 0,0-1-1,0 1 1,0 0-1,0-1 1,0 1-1,0 0 1,0-1-1,1 0-3,11-19 99,-8 11-64,4-4 22,-6 10-40,-1 0 0,0 0 0,0-1 0,0 1 0,0-1 0,0 1 0,-1-1-17,0 2 6,-1 1 1,0-1 0,0 0 0,1 1 0,-1-1 0,0 0-1,-1 0 1,1 1 0,0-1 0,0 0 0,-1 1-1,1-1 1,-1 1 0,1-1 0,-1 1 0,0-1 0,0 1-1,0-1 1,0 0-7,-3-5 14,-8-9 5,12 15-26,-1 1 0,0-1 1,1 1-1,-1 0 1,0-1-1,0 1 1,1 0-1,-1-1 0,0 1 1,0 0-1,0 0 1,0 0-1,1 0 1,-1 0-1,0 0 0,0 0 1,0 0-1,0 0 1,1 0-1,-1 0 1,0 1-1,0-1 1,0 0 6,-2 1 171,1 0-4150,3-1 753</inkml:trace>
  <inkml:trace contextRef="#ctx0" brushRef="#br0" timeOffset="1658.985">10790 2815 1320,'6'41'1319,"-6"-40"-1186,1-1-1,-1 1 1,1 0-1,-1-1 1,0 1-1,1-1 0,-1 1 1,1-1-1,0 1 1,-1-1-1,1 1 1,-1-1-1,1 0 1,-1 1-1,1-1 1,0 0-1,-1 1 0,1-1 1,0 0-1,0 0 1,-1 0-1,1 0 1,0 1-1,-1-1 1,1 0-1,0 0 1,0 0-133,-2 0 2923,-7 2-565,-1 1-1555,0 0-1,0 0 0,0 1 1,-3 2-803,-5 4-205,-1 1-1,-3 3 206,14-8 240,-75 56-198,17-11 222,40-32 378,-14 15-642,19-16 220,-2-1-1,-6 5-219,22-18 15,-1 0-2,0 0 1,0 1 0,0 0 0,1 0-1,0 0 1,0 1 0,1 0 0,-1 1-1,1-1 1,0 1 0,0 1-14,1-4 362,3-7 345,1 2-681,0 0 0,0 0 1,0 0-1,0 0 0,0 0 0,1 0 0,-1 0 0,0 1 0,1-1 0,-1 0 0,1 0 0,-1 0 0,1 0 0,-1 0 0,1 0-26,40-34 55,14-14-23,-18 21 6,-12 8-3,-7 4 44,1 1 0,1 0 0,0 2 0,1 0-1,1 2 1,-1 0 0,2 1 0,8-1-79,32-8 48,-37 11-12,-22 6-27,1 1 0,0 0-1,-1-1 1,1 0-1,-1 0 1,3-2-9,18-9 41,-21 12-28,0-1-1,0 1 0,-1-1 1,1 0-1,0-1 1,-1 1-1,0-1 0,1 1 1,-1-1-1,0 0 0,1-2-12,1-1 65,2-3 72,-7 8-117,0 1 0,0 0 0,0-1-1,0 1 1,0 0 0,0-1 0,0 1 0,0-1 0,0 1 0,0 0 0,0-1-1,-1 1 1,1 0 0,0-1 0,0 1 0,0 0 0,-1-1 0,1 1 0,0 0-1,0 0 1,-1-1 0,1 1 0,0 0 0,0 0 0,-1-1 0,1 1-1,0 0 1,-1 0 0,1 0 0,0 0 0,-1 0 0,0-1-20,1 1 17,-1 0 0,1-1 0,0 1 1,-1-1-1,1 1 0,-1-1 0,1 0 0,0 1 0,-1-1 1,1 1-1,0-1 0,-1 0 0,1 1 0,0-1 0,0 1 1,0-1-1,0 0 0,0 0-17,-5-8 34,5 8-45,-1 1 1,0 0 0,1 0-1,-1 0 1,0 0-1,1 0 1,-1 0-1,1 0 1,-1 0-1,0 0 1,1 0-1,-1 0 1,0 1-1,1-1 1,-1 0 0,1 0-1,-1 1 1,1-1-1,-1 0 1,0 1-1,1-1 1,-1 0-1,1 1 1,-1-1 10,-11 6-4,5-2 1,1-1 1,-1 1-1,1 0 0,0 0 1,-1 2 2,-20 18-6,13-11 0,-1 0 0,0-1 0,-7 3 6,-9 10-15,-6 3 3,-26 15 30,-34 32-18,20-15-25,66-51 26,0 1 1,1 0-1,-3 4-1,-6 6 15,18-19 4,-1 1 1,1-1 0,0 0-1,0 0 1,-1 0 0,1 0-1,-1 0 1,1 0 0,0-1-1,-1 1 1,0 0 0,1-1-1,-1 1 1,1-1-1,-1 0 1,0 1-20,-7 0 93,1 3-12,1-1-204,6-3-437,2-1-541,11-7-350</inkml:trace>
  <inkml:trace contextRef="#ctx0" brushRef="#br0" timeOffset="2999.696">11845 2282 1688,'69'-49'1941,"-53"37"1342,-19 13-737,0 1-1406,-1-2-569,0 0 0,0 0 0,0 1 0,0 0 0,1 0 0,-2 0-571,-3 2 120,0 0 0,0 1 0,0 1 0,0 0-120,-11 6 398,18-11-390,-32 19 548,-30 23-556,36-24 243,-1-1-1,-15 5-242,21-12 186,-2-1 0,-22 6-186,25-9 109,1 1-1,0 0 1,0 2 0,0 0-1,0 2-108,-15 13 154,22-14-80,1-1 1,-1-1-1,-1-1 0,1 0 1,-10 3-75,23-9 15,0-1 1,-1 0-1,1 0 0,-1 0 1,1 0-1,-1 1 1,1-1-1,-1 0 1,1 0-1,-1 0 1,1 0-1,-1 0 0,1 0 1,-1 0-1,1-1 1,-1 1-1,1 0 1,-1 0-1,1 0 1,-1 0-1,1-1 0,-1 1 1,1 0-1,0 0 1,-1-1-1,0 1-15,1-1 7,0 1 0,0 0 0,0-1 0,1 1 0,-1 0 0,0-1 0,0 1 0,0-1 0,0 1 0,0 0 0,0-1 0,0 1 0,1 0 0,-1-1 0,0 1 1,0 0-1,1 0 0,-1-1 0,0 1 0,0 0 0,1 0 0,-1-1 0,0 1 0,1 0 0,-1 0 0,0 0 0,1-1 0,-1 1 0,0 0 0,1 0 0,-1 0 0,0 0 0,1 0 0,-1 0 0,0 0 0,1 0 0,-1 0 0,1 0-7,61-23 73,-43 16-65,-5 1 4,-1 1-1,-1-1 0,1-1 1,6-5-12,5-5 23,-19 13-20,1-1 1,0 1 0,0 1 0,1-1-1,-1 1 1,1 0 0,6-2-4,7 1 7,-1 1-1,13 0-6,-14 1 9,-1 0 0,0-1 0,14-4-9,-5-5 21,-10 3-9,-7 5-5,-5 3-1,0-1-1,0 0 0,-1 0 1,1 0-1,-1 0 0,1-1 0,-1 1 1,1-2-6,54-34 117,-51 33-92,0 0 1,0 0-1,0 1 1,3-1-26,7-4 45,45-30 321,-45 28-130,-17 8 585,-6 1-712,-8 1-282,10 2 167,0-1 0,0 1-1,1 0 1,-1 0 0,0 0 0,0 0 6,-32 18-11,-21 16 11,45-27 2,0 1 0,1 1 0,-3 3-2,8-7 0,-1 0 0,-1 0 0,1 0 0,-4 1 0,-6 3-2,-1-2-1,-1 0 1,-16 5 2,14-6-11,2 0 0,-1 2 0,-5 4 11,14-6-13,1 0 0,0 1-1,-7 8 14,7-7-7,-1 1 0,-12 6 7,4-5 10,-15 11 81,32-19-37,-2 2 20,5-10-1196,-1 4 1051,1 0 0,0 0 0,-1 0 0,1 1 0,0-1-1,0 0 1,0 0 0,0 1 0,0-1 0,0 0 0,0 1-1,0-1 1,0 1 0,0-1 0,0 1 0,0 0-1,0-1 1,0 1 0,0 0 0,0 0 0,1 0 71,-2 0-2,49-13-1244</inkml:trace>
  <inkml:trace contextRef="#ctx0" brushRef="#br0" timeOffset="4377.759">12581 1774 2056,'-34'23'611,"-35"21"1718,49-37-744,18-6-1435,0-1-1,0 0 0,0 1 1,1 0-1,-1-1 1,0 1-1,0 0 0,1 0 1,-1 0-1,0 0 0,1 0 1,-2 1-150,-1 0 1606,2-1 1716,8-1-1852,16-3-1365,0-1 0,-1-1 0,18-6-105,-32 9 13,7-3 16,0 0 0,0 0-1,-1-1 1,0-1-1,4-3-28,4-2 32,154-86 243,-142 78 16,-29 14 37,-4 6-329,0 0 0,0-1 1,0 1-1,0 0 1,0-1-1,0 1 1,1 0-1,-1-1 1,0 1-1,0 0 0,1-1 1,-1 1-1,0 0 1,0 0-1,1-1 1,-1 1-1,0 0 1,1 0-1,-1 0 0,0-1 1,1 1-1,-1 0 1,0 0-1,1 0 1,-1 0-1,1 0 1,4-2 9,-3 1-6,1 1 0,-1-1-1,0 0 1,1 0 0,-1 0-1,0 0 1,0 0 0,0 0-1,0-1 1,0 0-3,-2 2 71,-16 5 176,-2 4-237,0 1 1,1 1 0,-3 3-11,1 0 7,-1-1 0,-13 5-7,20-10 5,0 1 0,1 0 0,0 1 0,-10 9-5,-26 22 88,13-14 42,23-17-49,0-1 0,-1 0 0,0 0 0,-1-1-81,3-2 124,1 0 1,-10 8-125,11-8 87,-1 0-1,-9 5-86,0-1 58,4-2 46,-1-1 0,-5 2-104,19-8 22,-1-1 0,1 2 0,-1-1 0,1 0 1,0 0-1,-1 1 0,1-1 0,0 1 0,0 0 0,0-1 0,0 1 0,0 0 1,0 1-23,-5 4 53,7-7-31,0 0 1,0-1-1,0 1 0,0-1 0,0 1 1,0-1-1,0 1 0,0-1 0,0 1 0,0 0 1,0-1-1,0 1 0,1-1 0,-1 1 1,0-1-1,0 1 0,0 0 0,1-1 1,-1 1-1,0 0 0,1-1 0,-1 1 0,0 0 1,1-1-1,-1 1 0,0 0 0,1 0 1,-1-1-1,1 1 0,-1 0-22,27-20 38,23-14-38,-11 8 10,-10-1 5,-18 19-9,0 1 1,9-4-7,23-16 13,-22 13 5,1 1 0,0 0-1,0 2 1,8-3-18,28-13 55,-49 22-49,1 0-1,-1 1 1,1 1 0,1 0 0,-1 0-1,8-1-5,-14 2 62,-5 0 1,-3 1-5070,3 1 1742</inkml:trace>
  <inkml:trace contextRef="#ctx0" brushRef="#br0" timeOffset="6073.834">13961 1040 952,'62'40'1494,"-55"-35"-726,-7-3 151,-2 0-10,-5 1 1177,6-2-1840,-1-1 0,1 1 1,-1 0-1,1-1 0,-1 1 0,1 0 0,-1 0 0,1 0 0,0 0 0,0 0 0,-1 0 0,0 2-246,-6 10 400,2-3-168,0 0-1,-1-1 1,-5 6-232,-87 92 417,95-103-403,0 0 8,0 1-1,-1-1 1,0 0-1,0-1 0,0 1 1,0-1-1,-3 2-21,-50 26 512,19-8 58,-21 13 414,-40 32-984,-24 15 95,117-79-62,5-3-6,1 1 0,0-1-1,0-1 1,-1 1 0,1 0 0,-1 0 0,1 0 0,-1-1 0,1 1 0,-1-1 0,1 1 0,-1-1-1,1 1 1,-1-1 0,0 0 0,1 0 0,-1 0 0,1 0 0,-1 0 0,0 0 0,1 0 0,-1-1 0,0 1-1,0-1-26,2 1 19,0 0-1,0 0 0,0-1 0,-1 1 0,1 0 0,0 0 0,0 0 0,0 0 0,0-1 1,0 1-1,0 0 0,0 0 0,0 0 0,0-1 0,0 1 0,0 0 0,0 0 1,0 0-1,0-1 0,0 1 0,0 0 0,0 0 0,0 0 0,0-1 0,0 1 0,0 0 1,0 0-1,1 0 0,-1 0 0,0-1 0,0 1 0,0 0 0,0 0 0,0 0 1,0 0-1,1 0 0,-1-1 0,0 1 0,0 0 0,0 0 0,0 0 0,1 0 0,-1 0 1,0 0-1,0 0 0,0 0 0,1 0 0,-1 0-18,12-8-24,-10 6 73,33-19 10,5-4 85,24-19-144,-55 37 25,99-71 305,-37 26-181,-44 32-70,1 0-1,22-11-78,-46 29 23,1 0 0,-1-1 0,0 0 0,0 1 0,0-2 0,0 1 0,0 0 0,-1-1 0,1 0 0,-1 1 0,0-2 0,0 1 0,0 0 0,0-2-23,7-10 298,1-1 0,11-11-298,-17 23 45,0 1-1,0 0 1,0 0 0,0 0-1,0 1-44,1-1 26,0 0 0,-1 0 0,0-1 0,2-1-26,-2 1 15,-4 4-11,1 0 0,-1-1-1,1 1 1,-1-1 0,1 1 0,-1-1 0,0 0 0,0 1 0,0-1 0,0 0-1,0 0 1,0 0 0,-1 0-4,1-4 5,-1 6-4,0-1-1,0 0 1,0 1-1,0-1 0,0 1 1,0-1-1,0 1 1,0-1-1,0 0 1,0 1-1,1-1 1,-1 1-1,0-1 0,0 1 1,1-1-1,-1 1 1,0-1-1,1 1 1,-1-1-1,0 1 0,1-1 1,-1 1-1,1 0 1,-1-1-1,1 1 1,-1 0-1,0-1 0,1 1 0,3-2 1,-5 1-4,0 1 3,1-1-1,0 1 1,0 0 0,-1 0-1,1 0 1,0-1 0,0 1-1,0 0 1,-1 0 0,1 0-1,0-1 1,0 1 0,0 0-1,0 0 1,0-1 0,-1 1-1,1 0 1,0-1 0,0 1-1,0 0 1,0 0-1,0-1 1,0 1 0,0 0 0,-14 16 212,10-10-209,1-2-2,0 1 1,0 0 0,-1-1 0,0 0 0,0 0 0,0 0 0,-2 1-2,-54 48 9,42-38-5,1 0 1,1 2-1,0 0 0,1 0 0,-1 5-4,1-3 2,0-2 2,-1 0-1,-1-2 1,-1 0 0,0-1-1,-14 8-3,0 1 23,-7 8-23,36-28 8,1-1-1,-1 0 1,0 0-1,0 1 1,0-2 0,0 1-1,0 0 1,0-1-1,0 1 1,-1-1-1,1 0 1,0 0-1,-1 0 1,1-1 0,-1 1-1,1-1 1,-1 0-1,-2 0-7,3 0-298,-9 0 709,8-2-5181,4 1 1600</inkml:trace>
  <inkml:trace contextRef="#ctx0" brushRef="#br0" timeOffset="9315.909">14448 1214 808,'-47'-60'1140,"47"59"-1077,0 0-1,-1 0 1,1 0-1,-1 1 0,1-1 1,-1 0-1,0 1 1,1-1-1,-1 1 0,0-1 1,1 0-1,-1 1 1,0-1-1,0 1 1,1 0-1,-1-1 0,0 1 1,0 0-1,0-1 1,0 1-63,0 0 31,1 1 1,0-1-1,-1 0 1,1 1-1,0-1 1,0 0-1,-1 1 1,1-1-1,0 0 1,0 1 0,0-1-1,0 1 1,-1-1-1,1 0 1,0 1-1,0-1 1,0 1-1,0-1 1,0 1 0,0-1-32,0 0 9,0 0 1,0 1-1,0-1 1,1 0-1,-1 0 1,0 0 0,0 0-1,0 0 1,0 0-1,0 0 1,0 0-1,0 0 1,0 1 0,0-1-1,0 0 1,0 0-1,0 0 1,0 0-1,0 0 1,0 0 0,0 0-1,0 0 1,0 1-1,0-1 1,0 0-1,0 0 1,0 0 0,0 0-1,0 0 1,0 0-1,-1 0 1,1 0 0,0 0-1,0 1 1,0-1-1,0 0 1,0 0-1,0 0 1,0 0 0,0 0-1,0 0 1,0 0-1,0 0 1,-1 0-1,1 0 1,0 0 0,0 0-1,0 0 1,0 0-1,0 0 1,0 0-1,0 0 1,0 0 0,-1 0-1,1 0 1,0 0-1,0 0 1,0 0-1,0 0 1,0 0 0,0 0-10,-1 4 6154,3 16-5644,35 95-38,-30-98-353,0 0-1,8 11-118,-6-12 39,3 7 126,0-1-1,2-1 1,1 0 0,0-1 0,2-1 0,0 0-1,5 3-164,-17-18 27,-1 0-1,0 0 0,0 1 0,-1 0 0,0 0 1,0 0-1,0 0 0,1 3-26,13 23 79,4 4-22,-12-20-18,0 0 0,1 0 0,1-1 0,0 0 0,4 3-39,19 17 317,-2 1-1,0 2-316,-17-17 187,-1 0 0,0 1 0,-2 1 0,8 17-187,-14-28 53,0 1 0,1-1-1,5 6-52,-4-6 28,0 1 0,-1 0 0,0 1-28,87 167 222,-89-171-211,0-1-1,1 0 0,0 0 0,1-1 0,-1 0 1,1 0-1,1 0 0,-1-1 0,9 4-10,-16-9 89,1-1-1,-1 1 1,1 0-1,-1-1 0,1 1 1,-1-1-1,0 1 1,1 0-1,-1 0 0,0-1 1,1 1-1,-1 0 1,0-1-1,0 1 0,1 0 1,-1 0-89,-1 1 1734,-2-8-1399,-37-83-314,27 60-17,1 2 40,-6-27-44,15 41 23,-1 0 0,-1-1 0,0 2 0,-1-1 0,-1 1 0,0 0 0,-6-8-23,-3 0 26,2 2-9,0-1 0,1 0-1,0-1 1,2 0 0,-2-6-17,3 7 29,-1 1 0,0 0 0,-1 0 0,-1 1 0,-1 1-1,-12-12-28,0 0 104,-13-20-104,18 21 26,14 21-18,1-1-1,1 0 0,0-1 1,0 0-1,-4-7-7,6 10 2,0 0-1,0 0 1,0 0 0,-1 0-1,0 0 1,0 1 0,0-1-1,0 1 1,-1 0 0,0 1 0,0-1-2,0 0 4,1 0 0,0-1 0,0 1-1,0-1 1,1 0 0,-1 0 0,1 0 0,-1-5-4,-1 2 19,0 0-1,0 1 0,-5-7-18,-1 2 21,7 8-9,-1-1 0,1 0 0,0 0 0,0 0 0,1 0 0,-1-1 0,1 1-1,0-1 1,-1-3-12,3 6 4,0 0 0,-1 0 0,1 1 0,-1-1 0,0 1 0,0-1 0,-1-1-4,-10-13 20,-5-19 9,13 23-11,-2 0-1,0 0 1,-1 0-18,7 11 8,-1 0 1,0 1 0,1-1 0,-1 1 0,0-1 0,0 1 0,0 0 0,0-1-1,0 1 1,0 0 0,-1 0-9,1 0 14,-1 0-1,1-1 1,-1 1-1,1-1 1,0 1-1,0-1 1,0 0-1,0 0-13,-5-5 11,1-2 0,1 1 0,0-1-1,0 1 1,0-1 0,-2-10-11,2 9-1,-2-3 4,2 4-29,5 8-141,2 2-170,1 3 345,1 0-1,-1 1 1,0-1 0,0 1-1,1 1-7,16 25 2,17 19-2,-31-42 0,1 1 0,-1 0 0,-1 1 0,0-1 0,1 4 0,-2-6 2,-1 1 0,1-1-1,1 0 1,2 4-2,4 5 2,-1 0 0,-1 1 1,6 14-3,6 11 2,16 19 7,40 49-9,-55-79-1,-5-11 3,-1-1 0,2-1 0,17 13-2,18 19-14,-15-14 4,-25-25 6,0 1-1,-1 1 0,10 14 5,-13-16 3,0-1-1,7 6-2,-7-8 3,-1 1 0,-1-1 0,1 2 1,2 4-4,0 3 15,-2 0 0,0 1 1,5 16-16,3 8 8,-4-19-3,2 1 0,0-1 0,1-1 0,1-1 0,5 5-5,-14-18 15,-6-7-12,0 0-1,0 0 1,-1 1-1,1-1 1,0 0 0,-1 0-1,1 1 1,-1-1-1,1 0 1,-1 1-1,0-1 1,0 0-1,1 1 1,-1-1-1,0 1 1,0 0-3,1 14 7,12 39 1,0-11-9,-13-43 21,0 0 0,0 0 0,0-1 0,0 1 0,1 0 0,-1 0 1,0 0-1,0-1 0,1 1 0,-1 0 0,0-1 0,1 1 0,-1 0 0,1-1 0,-1 1 0,1 0 0,-1-1 0,2 1-20,-1-3-1122,-1-1-2474,-2 0 193</inkml:trace>
  <inkml:trace contextRef="#ctx0" brushRef="#br0" timeOffset="12171.831">16087 1971 2008,'7'-1'5592,"0"2"-3702,-6-1-1885,-1 1-1,0 0 1,0-1-1,0 1 1,0 0-1,0-1 1,0 1-1,0 0 1,0-1-1,0 1 1,0 0-1,0-1 1,-1 1-1,1 0 1,0-1-1,-1 1-4,0 5 195,-2 0 0,1 0 1,-1 0-1,0-1 0,0 1 0,0-1 0,-1 0-195,-7 12 181,5-5-106,-2 1 53,-1 1 0,0-1-1,-1-1 1,0 1 0,-7 4-128,12-13 52,-1 0 0,1 0 1,-1 0-1,-6 2-52,-21 15 152,-53 44 791,70-54-800,6-2-92,1-1 1,-1 1 0,2 1-1,-2 0-51,-6 8 46,-16 21 84,16-24 43,1 0 0,-11 16-173,-16 15 93,35-38-83,0 0 0,0 0 0,-4 7-10,-12 16 69,22-30-16,-1 0 1,1 0 0,-1 0 0,1 1 0,-1-1-1,1 0 1,-1-1 0,0 1 0,0 0-1,1 0 1,-1-1 0,0 1 0,0-1-1,0 0 1,0 0 0,0 1 0,0-1-1,0 0 1,-1-1-54,5-16 890,13-2-797,10-9-8,20-26 6,-42 51-75,0-1 1,0 0-1,0 1 0,1-1 0,-1 1 0,1 0 1,0 0-1,0 1 0,1-2-16,0 2 18,-2 0-7,0 1 1,0-1-1,0 1 0,0 0 0,0 0 1,0 0-1,2 0-11,-3 1 2,0-1 0,1 1 0,-1-1 0,0 0 0,1 0 0,-1 0 0,0 0 0,2-1-2,3-4 5,1 0 1,-1 0-1,0-1 0,5-6-5,21-20 142,12-4 283,-27 25-277,-6 4-115,-1 1 1,1 0 0,1 1 0,7-2-34,-12 4 14,0 1 1,0-1-1,-1 0 1,0 0-1,1-1 0,-2 0 1,1 0-1,0-1 1,-1 1-1,0-1 1,0-1-1,4-6-14,-6 7 52,1 0-1,0 1 1,1 0-1,4-4-51,14-15 224,1-5 77,-2-1 0,9-18-301,-22 35 18,2-4-9,-12 16-10,1-1 0,0 1 1,0 0-1,0-1 0,0 1 0,1 0 0,-1-1 1,0 1-1,2-1 1,8-10-8,-9 11 9,-1-1 0,0 1-1,0-1 1,1 1 0,-1 0 0,1-1-1,-1 1 1,1 0 0,0 0-1,10-10 15,-9 8-18,-3 3 1,1 0 0,-1 0 0,0-1 0,0 1 1,1 0-1,-1 0 0,0-1 0,0 1 0,1 0 0,-1-1 0,0 1 0,0 0 0,0-1 0,0 1 0,0 0 0,0-1 1,0 1-1,0 0 0,0-1 0,0 1 0,0-1 0,0 1 0,0-1 2,0 1-53,0 0 13,0 0 20,0 0 30,0 0-2,-1 1-1,0-1 1,0 0-1,0 1 1,1-1-1,-1 0 1,0 1-1,0-1 1,1 1-1,-1-1 0,0 1 1,1-1-1,-1 1 1,1 0-1,-1 0-7,-3 5 3,-5 9 11,-1 0 0,-4 3-14,-64 75 16,75-90-16,-4 6-4,-1 0-1,0-1 1,-1 0 0,-2 2 4,-6 4-15,1 1 0,1 0 0,-3 5 15,8-8 6,-1 0-1,0-1 0,-1 0 1,0-1-1,-1-1 1,0 0-1,-1 0-5,-10 3 9,11-6-7,-1 1 0,1 1 0,0 0 0,-2 2-2,8-4 2,-1-1 0,0-1-1,0 1 1,-3 0-2,-19 12 0,-35 20-2,45-26-3,-4 7 4,9-6 2,14-11 1,0 0-1,0 0 0,0 0 0,0 0 1,0 0-1,0 1 0,0-1 0,1 0 1,-1 1-1,0-1 0,1 0 0,-1 1 1,1-1-1,0 1 0,-1-1 0,1 1 0,0-1 1,0 1-1,0-1 0,0 1 0,0-1 1,0 2-2,0 2 60,-1-5 62,-1-2-396,-2-3 970,4 5-798,0 0 1,1-1-1,-1 1 0,0-1 1,0 1-1,0 0 0,0-1 1,1 1-1,-1 0 0,0-1 1,0 1-1,1 0 0,-1-1 1,0 1-1,0 0 0,1-1 1,-1 1-1,0 0 0,1 0 1,-1-1-1,1 1 0,-1 0 1,0 0-1,1 0 102,25-14-1802</inkml:trace>
  <inkml:trace contextRef="#ctx0" brushRef="#br1" timeOffset="43733.714">10551 3290 1200,'48'6'1782,"-32"-5"747,-18-2-532,-16 0-1229,10 3-663,1 0 0,-1 1-1,1 0 1,0 0-1,-3 3-104,-7 2 151,1 1-43,3-3 40,0 1 1,-1-1-1,1-1 0,-7 1-148,-2 0 270,11-3-71,-1 0-1,1 1 1,-10 4-199,18-6 38,-1 0 53,4-4 565,1 1-638,-1 1 0,1-1-1,-1 1 1,1 0 0,-1-1 0,1 1-1,-1 0 1,1 0 0,-1-1-1,1 1 1,-1 0 0,1 0-1,-1-1 1,1 1 0,0 0-1,-1 0 1,1 0 0,0 0-18,3-1 43,39-9 44,36-6-30,-43 10-3,19 2-54,-27 2 21,-21 1-13,1 0 0,-1 0 0,1 0 0,-1-1 0,1 0 0,-1-1 1,0 0-1,0 0 0,1-1-8,-4 3 21,4-3 125,-8 2-52,-5 1-6,-66 2-38,55-1-48,4-1 0,0 1 1,1 1-1,-1 0 1,0 1-1,0 0 1,0 1-3,6-2 26,1 0 1,-1 0-1,0-1 0,0 1 1,-3-2-27,3 1 143,6 0-113,-1 0-56,1-1 0,0 1 0,0 0 0,0 0 0,0-1 1,0 1-1,0 0 0,0 0 0,0-1 0,0 1 0,0 0 0,0 0 1,0-1-1,0 1 0,1 0 0,-1 0 0,0-1 0,0 1 0,0 0 0,0 0 1,0-1-1,0 1 0,1 0 0,-1 0 0,0 0 0,0-1 0,0 1 0,1 0 1,-1 0-1,0 0 0,0 0 0,0 0 0,1-1 0,-1 1 0,0 0 0,0 0 1,1 0-1,-1 0 0,0 0 0,0 0 0,1 0 0,-1 0 0,0 0 0,0 0 1,1 0-1,-1 0 0,0 0 0,0 0 0,1 0 26,21 0-2340,5 0-616</inkml:trace>
  <inkml:trace contextRef="#ctx0" brushRef="#br1" timeOffset="44535.219">11095 3268 832,'18'3'562,"-10"-1"12,-1-1-1,0 1 1,0 0 0,5 3-574,-21-6 5102,-38 10-5095,18-2 3,-3 1 47,0-1 1,0-2-58,-35 2 1713,-8-2-1713,74-5 40,0 0 0,0 0 1,0 0-1,0 0 0,0 0 1,0 0-1,0 1 0,0-1 1,0 0-1,0 1 0,0-1 1,0 0-1,0 1 0,0-1-40,1 1 20,0-1-1,0 0 0,1 1 1,-1-1-1,0 0 0,0 1 0,0-1 1,1 0-1,-1 1 0,0-1 1,0 0-1,0 0 0,1 1 0,-1-1 1,0 0-1,1 0 0,-1 1 1,0-1-1,1 0 0,-1 0 1,0 0-1,1 0 0,-1 0 0,0 0 1,1 1-1,-1-1 0,0 0 1,1 0-1,-1 0 0,0 0 1,1 0-20,6 0 360,-1-2-300,48-5 102,26 2-162,-51 3 22,184-10 74,-95 6-38,-110 4 54,-20 0 51,-41 4-118,-2 2-45,-37 2 80,72-5 190,-1-2-1,-8-1-269,26 3-23,-1-2 388,6-3-3119,-1 2 632</inkml:trace>
  <inkml:trace contextRef="#ctx0" brushRef="#br1" timeOffset="45347.789">11671 3280 224,'50'15'747,"-48"-14"-542,1 0 1,0-1-1,0 1 1,0-1-1,0 0 1,0 0-1,0 0 1,0-1 0,0 1-1,0-1 1,2 0-206,2-1 933,-22-2 4441,-27 7-3948,-17 4-1426,49-6 978,135-12 187,-34 0-598,-87 10-519,-6 0 85,-11 0 22,-51 9-91,-54 8 5,90-14 106,0 0-1,0-2 0,0 0 1,-16-4-175,44 4 4,0 0 0,-1 0 0,1 0 0,0 0 0,0 0 0,0 0 0,0 0 0,0 0 0,0 0 0,-1 0 0,1 0-1,0 0 1,0 0 0,0 0 0,0 0 0,0-1 0,0 1 0,0 0 0,0 0 0,-1 0 0,1 0 0,0 0 0,0 0 0,0 0 0,0 0 0,0 0 0,0 0 0,0 0 0,0-1 0,0 1 0,0 0 0,0 0 0,0 0 0,0 0 0,0 0 0,-1 0 0,1 0 0,0 0 0,0-1 0,0 1 0,0 0 0,0 0 0,0 0 0,0 0 0,0 0-1,0 0 1,0 0 0,1-1 0,-1 1 0,0 0 0,0 0 0,0 0 0,0 0 0,0 0 0,0 0 0,0 0-4,1-1-86,-1 1-1,1-1 0,0 1 1,0-1-1,-1 1 0,1 0 1,0-1-1,0 1 0,0 0 1,-1 0-1,1 0 0,0 0 1,0 0-1,0 0 0,0 0 87,20-1-2500,-6 0-82</inkml:trace>
  <inkml:trace contextRef="#ctx0" brushRef="#br1" timeOffset="46166.664">12334 3302 2937,'0'0'128,"1"0"0,-1 0 0,0 0 0,0-1 0,0 1 0,1 0 0,-1 0 0,0 0 0,0-1 0,0 1 0,0 0 0,0 0 0,1-1 0,-1 1 1,0 0-1,0 0 0,0-1 0,0 1 0,0 0 0,0 0 0,0-1 0,0 1 0,0 0 0,0-1 0,0 1 0,0 0 0,0 0 0,0-1 0,0 1 0,0 0 0,-1 0 1,1-1-1,0 1 0,0 0 0,0 0 0,0-1 0,0 1 0,-1 0 0,1 0 0,0 0 0,0-1 0,0 1 0,-1 0 0,1 0 0,0 0 0,-1 0-128,1-1 178,-1 0 0,0 0 0,0 1-1,0-1 1,0 1 0,0-1 0,0 1-1,0-1 1,0 1 0,-1 0 0,1 0-1,0-1 1,0 1 0,-1 0-178,-20 1 120,1 2 0,-1 0 0,-11 4-120,11-3 89,6-1 306,-2 0 0,1-2-1,0 0 1,-1-1-395,17 0 80,9 0 103,63 3-141,-25-1-9,6-2-33,-22-1 16,-8 1 17,0 0-1,-1-2 1,1-1-1,1-1-32,-9 2 133,-5 0 65,-17-1-2,-16 3 128,13 1-304,-84 5 45,59-3-38,29-1 25,-1-1 0,1-1 0,0 1 0,0-1-1,0-1 1,0 1 0,-1-1 0,-4-2-52,11 3-2693,1-2 462</inkml:trace>
  <inkml:trace contextRef="#ctx0" brushRef="#br1" timeOffset="48330.05">12822 3256 296,'-4'15'5315,"-6"-2"-4397,6-10-999,0-1 1,1 1-1,-1 0 1,-1-1 0,-2 2 80,-19 13 37,-32 24 88,55-39-90,0-1 0,0 1 0,0-1 0,-1 1 0,1-1 0,0 0 0,0 0-1,-4 0-34,-5 3 506,12-3-451,-1-1 0,1 0 0,0 0 0,0 0 0,-1 1 0,1-1 0,0 0 0,-1 0 1,1 0-1,0 0 0,-1 0 0,1 0 0,0 0 0,-1 0 0,1 1 0,0-1 1,-1 0-1,1 0 0,0 0 0,-1-1 0,1 1 0,0 0 0,-1 0 0,1 0-55,0 0 93,0-1 0,0 1 0,-1-1 0,1 1 0,0 0 0,0-1 0,0 1 0,1-1 0,-1 1 0,0 0-1,0-1 1,0 1 0,0-1 0,0 1 0,0 0 0,1-1 0,-1 1 0,0 0 0,0-1 0,0 1 0,1 0-1,-1-1 1,0 1 0,1 0-93,1-3 30,1 1-1,-1 0 0,1 0 1,0 0-1,0 0 1,0 1-1,0-1 1,0 1-1,0 0 0,0 0 1,0 0-1,0 0 1,3 0-30,8-3 29,-3 0-25,4-1-1,-1 1 0,1 0 1,0 2-1,1-1 0,11 1-3,48-3 15,45 0 20,-118 4-20,0 1 0,0 0 1,0 0-1,0-1 0,0 1 1,0-1-1,0 1 0,0-1 1,0 0-16,2-5 293,-4 6-279,0-1 1,0 1-1,0-1 1,-1 1 0,1 0-1,0-1 1,-1 1-1,1-1 1,0 1 0,-1 0-1,1-1 1,0 1-1,-1 0 1,1 0 0,0-1-1,-1 1 1,1 0-1,-1 0 1,1-1 0,-1 1-15,-3-1 2,0-1 1,0 1-1,0 0 1,-1 0-1,1 0 1,-1 1-1,1-1 1,0 1 0,-3 1-3,-18-3 3,1 0-2,-6 0 0,0 1 0,-2 2-1,-2 1 5,22 0 6,0-1 0,0-1 1,-13-1-12,19-1 261,7-3 212,0 5-452,-1-1 0,1 0 1,0 1-1,0-1 1,0 1-1,0-1 0,0 1 1,0-1-1,0 1 1,0 0-1,0-1 0,1 1-21,3-1 5,0 0 0,0 1-1,0-1 1,0 1-1,0 0 1,1 1-1,-1-1 1,0 1-1,0 0 1,4 1-5,5 1 0,3 1-60,0 0 0,0 2 0,2 0 60,-19-5-10,4 0-360,0 1 1,0-1-1,0 1 0,1-1 0,-1-1 1,0 1-1,0 0 0,1-1 1,-1 0-1,0 0 0,1 0 0,0-1 370,11-2-2787</inkml:trace>
  <inkml:trace contextRef="#ctx0" brushRef="#br1" timeOffset="49132.596">13437 3227 1072,'45'10'362,"41"13"1247,-79-20-230,-18-2 1310,4 0-2384,-27 3 50,-25 7-355,3-1 23,2-1 47,2 0 837,-4 2-907,46-8 205,1-1 664,21-2-274,84-11 70,-21 8-529,-56 4-104,0-2 0,1 0 1,-1-1-1,0-1 0,16-4-32,-32 5 4,0 1 0,0 0 0,0-1 0,0 0 0,-1 0 0,2-1-4,3-1 0,-26 3 263,7 1-259,-21 2 3,0 1 0,-22 5-7,43-6 1,-3 1 0,0-1 0,-15 0-1,30-1-37,1-1-2777,0 0 796</inkml:trace>
  <inkml:trace contextRef="#ctx0" brushRef="#br1" timeOffset="49951.066">13959 3251 2328,'0'5'3864,"0"-5"-3805,0 0 1,0 1 0,0-1-1,0 0 1,0 1 0,0-1-1,0 0 1,0 1 0,0-1-1,0 0 1,0 1 0,-1-1-1,1 0 1,0 1 0,0-1-1,0 0 1,0 0 0,-1 1-1,1-1 1,0 0 0,0 0-1,-1 1 1,1-1 0,0 0-1,0 0 1,-1 0 0,1 1-1,0-1 1,-1 0 0,1 0-1,0 0 1,-1 0 0,1 0-1,0 0-59,-3 2 60,-23 16-30,-2-1 0,-14 5-30,38-20 28,0 0-1,-1-1 0,1 1 1,-1-1-1,1-1 0,-1 1 0,1 0 1,-1-1-1,0 0-27,4 0 87,-1 0-1,0 0 1,0 0 0,1 0-1,-1-1 1,0 1 0,1-1-1,-1 1 1,0-1 0,1 1-1,-1-1 1,0 0 0,1 0-1,-1 0 1,1 0 0,-1 0-1,1 0 1,0 0-87,1 0 27,-1 1 1,2 0-1,-1-1 0,0 1 0,0 0 0,0-1 1,0 1-1,0 0 0,0-1 0,0 1 0,0 0 1,0-1-1,1 1 0,-1 0 0,0-1 0,0 1 1,0 0-1,1 0 0,-1-1 0,0 1 1,0 0-1,1 0 0,-1-1 0,0 1 0,0 0 1,1 0-1,-1 0 0,0 0 0,1-1 0,-1 1 1,0 0-1,1 0 0,-1 0 0,0 0 0,1 0 1,-1 0-1,0 0 0,1 0 0,-1 0 0,1 0-27,74 12 30,-51-8-21,-16-2-1,1-2 0,0 1-1,0-1 1,0-1 0,0 1 0,0-1-1,0-1 1,0 0-8,22-3 18,21 1 3,-29 3-6,0-1 0,1-2 0,-1 0 0,5-2-15,-32 7 15,1 0-1,-1 0 1,0 0-1,0 0 1,0-1-1,0 0 1,-2 0-15,-17 2 8,1 0-3,-8 2 19,1-2 0,-15-1-24,34-2 33,0 1 1,0-2-1,0 1 1,0-2-1,1 1 0,-1-1 1,1-1-1,-2 0-33,5-2-2289,4 5 548</inkml:trace>
  <inkml:trace contextRef="#ctx0" brushRef="#br1" timeOffset="50764.702">14546 3273 1072,'103'24'1739,"-80"-21"55,-29-6 474,3 1-1213,-6 3-1023,-1 0 0,0 0 0,1 1 0,-1 0 0,1 0 0,-1 1-32,-37 9-21,-34 3 21,64-12 214,-1-2 0,0 1 0,1-2 1,-1-1-1,1 0 0,-1-1 0,-1-1-214,9 0 724,10 3-708,0 0 0,0-1 0,0 1 0,0 0 1,0 0-1,0 0 0,0 0 0,0 0 0,0 0 0,0 0 0,0 0 0,0 0 0,0 0 0,-1 0 0,1 0 0,0-1 0,0 1 0,0 0 1,0 0-1,0 0 0,0 0 0,0 0 0,0 0 0,0 0 0,0 0 0,0 0 0,0-1 0,0 1 0,0 0 0,0 0 0,0 0 1,0 0-1,0 0 0,0 0 0,1 0 0,-1 0 0,0 0 0,0 0 0,0-1 0,0 1 0,0 0 0,0 0 0,0 0 0,0 0 0,0 0 1,0 0-17,2-1 31,-1 1 0,1-1 1,-1 0-1,1 1 1,-1-1-1,1 1 0,0 0 1,-1 0-1,1-1 1,1 1-32,65-1 34,-44 1-14,1-1-1,16-4-19,-19 4 23,0 0-1,6 2-22,-12-1 9,0 0 0,1 0 0,-1-2 0,0 0-1,0-1-8,-68 3 199,30-2-191,2 1 8,1 1-1,-1 0 1,-5 2-16,16 0-335,9-1-4193,1-1 1408</inkml:trace>
  <inkml:trace contextRef="#ctx0" brushRef="#br1" timeOffset="51615.689">15058 3273 1224,'22'9'732,"-18"-7"-47,1 0-1,-1-1 1,1 1 0,-1-1-1,1 0 1,3 1-685,-16-2 484,0 0 0,-1 1-1,1 1 1,0-1 0,-6 3-484,-18 4 28,8-3-22,-9 2 164,-18 1-170,19-7 465,25-3 94,19-2 404,-3 3-870,0 0-1,1 0 0,6 0-92,12 0 5,-8 1-3,7-1 20,27-5-22,38-5 39,-39 5 2,17-6-41,-68 12 11,-1 0 1,1-1 0,-1 1-1,1-1 1,-1 1-1,0-1 1,1 0 0,-1 1-1,0-1 1,1-1-12,-2 2 3,0 0 0,0 0-1,1 0 1,-1 0 0,0 0 0,0 0 0,0 0-1,0 0 1,0 0 0,0 0 0,0 0 0,0-1-1,0 1 1,0 0 0,0 0 0,0 0 0,0 0-1,0 0 1,0 0 0,0 0 0,0 0 0,0 0-1,0 0 1,0-1 0,0 1 0,0 0 0,0 0-1,0 0 1,0 0 0,0 0 0,0 0 0,0 0-1,0 0 1,0 0 0,0 0 0,0 0 0,0-1-1,0 1 1,0 0 0,0 0 0,0 0 0,0 0-1,-1 0 1,1 0 0,0 0 0,0 0 0,0 0-1,0 0-2,-10-2 60,-89 7-59,73-3 0,9-1 6,0 1 0,1 1 1,-4 1-8,-8 1 58,25-6 244,7-4-2165,-2 3 430</inkml:trace>
  <inkml:trace contextRef="#ctx0" brushRef="#br1" timeOffset="52431.911">15473 3261 1368,'7'5'4796,"-1"2"-3702,-7-7-1034,1 1 0,0-1 0,-1 1 1,1-1-1,-1 1 0,1-1 0,-1 1 0,1-1 0,-1 1 0,0-1 1,1 0-1,-1 1 0,1-1 0,-1 0 0,0 0 0,1 1 0,-1-1 0,0 0-60,-10 3 1152,-1 1-267,13-1-741,9 1-191,2-1 68,1 0-1,-1 0 1,7-1-21,-17-1 1,16 1 5,0 1 3,0 0 0,0-2 0,17 0-9,59-6 66,-122 2 22,3 3-60,-23 5-28,21-3 70,-24 1-70,41-3 78,1-1 0,-1 0 0,-7-3-78,13 2 150,3 1-2455,1 1 550</inkml:trace>
  <inkml:trace contextRef="#ctx0" brushRef="#br1" timeOffset="53302.344">16121 3270 768,'50'20'240,"-50"-20"-235,0 0-1,0 0 1,0 0-1,0 0 1,-1 0-1,1 0 1,0 0 0,0 0-1,0 0 1,0 0-1,0 1 1,0-1-1,0 0 1,0 0-1,0 0 1,0 0-1,0 0 1,0 0 0,0 0-1,0 0 1,0 0-1,0 0 1,0 0-1,0 0 1,0 0-1,0 1 1,0-1-1,0 0 1,0 0 0,0 0-1,0 0 1,0 0-1,0 0 1,0 0-1,0 0 1,0 0-1,0 0 1,0 0-1,0 0 1,0 0 0,0 0-1,0 1 1,0-1-1,0 0 1,1 0-1,-1 0 1,0 0-1,0 0 1,0 0-1,0 0 1,0 0 0,0 0-1,0 0 1,0 0-1,0 0 1,0 0-1,0 0 1,0 0-1,0 0 1,0 0-1,1 0 1,-1 0 0,0 0-1,0 0 1,0 0-1,0 0 1,0 0-5,-9 1 73,-12-1 64,9 0 445,1-1-1,0 2 1,-1 0 0,-9 2-582,-35 1 1906,31-4-1615,0 2-1,0 0 1,-22 5-291,42-4 33,12-3-3,8 0 10,36-5 76,2 0 6,49 2-122,-90 3 15,-1 0-1,1-1 0,-1 0 0,1-1 1,-1 0-1,1-1-14,3 0 300,-11 2 983,-13 1-684,-83 9-2245,89-9 104</inkml:trace>
  <inkml:trace contextRef="#ctx0" brushRef="#br1" timeOffset="54574.646">16585 3263 632,'-3'7'5000,"-4"-1"-3544,-10 1-2243,12-5 1333,-8 3-330,0 0-1,-1 0 1,0-1 0,-13 1-216,19-3 85,1-1 141,0 0 1,0-1-1,0 0 1,0 0-1,0 0 0,-1-1-226,4 0 178,-1 1-1,0-1 0,0 1 0,0 1 0,-1-1-177,36-3 748,28 0-748,-19 1 39,120-16 129,-144 16-72,-15 1 37,-2 0 16,-26 2 24,-36 6-151,29-3-12,0-1-1,-9-2-9,30-2 19,13-1 12,1 2-27,1-1-1,-1 1 1,0 0 0,0 0 0,0 0 0,0 0-1,0-1 1,0 1 0,0 0 0,0 0-1,0 0 1,0 0 0,0-1 0,0 1 0,0 0-1,0 0 1,0 0 0,0-1 0,0 1 0,0 0-1,0 0 1,0 0 0,0 0 0,0-1 0,0 1-1,0 0 1,-1 0 0,1 0 0,0 0-1,0 0 1,0-1 0,0 1 0,0 0 0,0 0-1,-1 0 1,1 0 0,0 0 0,0 0 0,0 0-1,0-1 1,-1 1 0,1 0 0,0 0-1,0 0 1,0 0 0,0 0 0,-1 0 0,1 0-1,0 0 1,0 0-4,-1 0-641,3 0-1324,7 0 92</inkml:trace>
  <inkml:trace contextRef="#ctx0" brushRef="#br1" timeOffset="55392.092">16957 3237 784,'87'21'850,"-82"-19"-551,0-1 0,-1 0 0,1 0 0,0-1 0,0 1 1,0-1-1,0 0-299,6 0 944,-20 0-158,0 0 0,1 0 0,-1 1 1,-3 1-787,-18 1 335,-24 1 538,-3-3-873,43 3 235,8 0-78,60-7 299,61 5-391,-46-2-28,-69 0-37,1 0 1,-1 0-1,1 0 0,0 0 0,0 0 0,-1 0 1,1 0-1,0-1 0,0 1 0,-1 0 0,1 0 0,0-1 1,-1 1-1,1 0 0,0-1 0,-1 1 0,1 0 1,0-1-1,-1 1 0,1-1 0,-1 1 0,1-1 0,0 0 0,19-25 7,-19 25-7,0 0 1,1 0-1,-1 0 0,0 0 1,0 1-1,1-1 0,-1 1 1,0-1-1,1 1 0,-1-1 1,1 1-1,-1 0 0,1 0 0,-1 0 1,2-1-1,-3 2 0,-1-1 1,1 0-1,0 0 1,0 0-1,0 0 1,-1 0-1,1 1 1,0-1 0,0 0-1,0 0 1,0 0-1,0 1 1,-1-1-1,1 0 1,0 0-1,0 1 1,0-1-1,0 0 1,0 0-1,0 0 1,0 1-1,0-1 1,0 0 0,0 0-1,0 1 1,0-1-1,0 0 1,0 0-1,0 1 1,0-1-1,0 0 1,0 0-1,0 1 1,0-1-1,0 0 1,1 0-1,-1 0 1,0 1 0,0-1-1,0 0 1,0 0-1,0 0 1,1 1-1,-1-1 1,0 0-1,0 0 1,0 0-1,1 0 1,-1 0-1,0 1 1,0-1-1,0 0 1,1 0-1,-1 0 1,0 0 0,0 0-1,1 0 1,-1 0-1,0 0 1,0 0-1,1 0 1,-1 0-1,0 0 1,0 0-1,1 0 1,-1 0-1,0 0 1,0 0-1,1 0 0,-5 2 33,1 1-1,-1-1 1,0 1-1,1-1 0,-1 0 1,0-1-1,0 1 1,-1-1-1,1 0 0,0 0 1,-4 1-33,-6 2 26,-44 10 25,54-13-38,-1-1 1,1 1 0,-1-1-1,0 0 1,1 0-1,-1 0 1,-2-1-14,5 1 14,0-1 0,1 1 0,-1 0 1,1 0-1,-1 0 0,0 0 0,1 0 0,-1 1 1,1-1-1,-1 0 0,0 1 0,1-1 1,-1 1-1,1-1 0,-1 1-14,2-1 63,0 0 17,0 0-14,0-5-4332,0 4 1555</inkml:trace>
  <inkml:trace contextRef="#ctx0" brushRef="#br1" timeOffset="56172.989">17448 3263 1032,'43'9'1131,"-30"-8"1383,-23-2-484,-60 10-354,24-4-512,-17-1-1164,192-5 347,-89-2-282,-1-1 0,10-4-65,26-3 34,-63 12-88,-10-1 203,-9 0 695,-22 1-707,-27 3-137,38-2 18,12-1-11,-2-1 8,0 1 0,0 0 1,0 1-1,0-1 0,0 1 0,-4 3-15,8-3-56,4-2 28,0 0 0,0 0 0,0 0 0,0 0 0,0 0 0,0-1 0,0 1 0,0 0 0,0 0 0,0 0 0,0 0 0,0 0 0,0 0 0,0-1 0,0 1 0,-1 0 0,1 0 0,0 0 0,0 0 0,0 0 0,0 0 0,0 0 0,0 0 0,0 0 0,0 0 0,-1-1 0,1 1 0,0 0 0,0 0 0,0 0 0,0 0 0,0 0 0,0 0 1,-1 0-1,1 0 0,0 0 0,0 0 0,0 0 0,0 0 0,0 0 0,-1 0 0,1 0 0,0 0 0,0 0 0,0 0 0,0 1 0,0-1 0,0 0 0,0 0 0,-1 0 0,1 0 0,0 0 0,0 0 0,0 0 0,0 0 0,0 0 0,0 0 0,0 1 0,0-1 0,0 0 0,-1 0 0,1 0 0,0 0 28,0-2-1517</inkml:trace>
  <inkml:trace contextRef="#ctx0" brushRef="#br1" timeOffset="58216.238">18054 3182 1192,'-13'3'5973,"-9"9"-5424,6-3-272,-8 1-16,-1 0-1,-13 3-260,29-11 83,-1 0-1,0 0 0,0-1 0,1 0 0,-1-1 0,0 0 0,0 0 0,0-1 0,-6-2-82,13 3 98,0 0 0,-1-1 0,1 1-1,0-1 1,0 0 0,0 0 0,-2-1-98,4 1 38,0 0 0,0 1 0,1-1 0,-1 0 0,0 1 1,0-1-1,1 0 0,-1 0 0,1 0 0,-1 1 0,1-1 1,-1 0-1,1 0 0,-1 0 0,1 0 0,0 0 0,0 0 0,-1 0 1,1 0-1,0 0 0,0-1-38,0 2 21,0-1 1,0 1-1,0 0 1,0-1-1,-1 1 1,1-1-1,0 1 1,1-1-1,-1 1 1,0-1-1,0 1 1,0 0-1,0-1 1,0 1-1,0-1 1,0 1-1,1-1 1,-1 1-1,0 0 0,0-1 1,1 1-1,-1 0 1,0-1-1,0 1 1,1 0-1,-1-1 1,1 1-1,-1 0 1,0-1-1,1 1 1,-1 0-1,0 0 1,1 0-1,-1-1 1,1 1-1,-1 0 1,1 0-1,-1 0 0,0 0 1,1 0-1,-1 0-21,3 0 17,-1 0-1,0 0 0,1 0 0,-1 1 0,0-1 0,0 1 0,1-1 1,-1 1-17,4 1 0,0 0 1,0-1 0,1 0 0,-1 0 0,0 0-1,0-1 1,1 0 0,-1 0 0,0 0 0,5-2-1,2 1 1,-1 0 1,0 0 0,0 2-1,1-1-1,6 1 4,0 0-1,11-3-3,-28 2 0,0 0-1,0 0 1,0 0 0,0 0 0,0 0-1,0 1 1,0-1 0,0 0 0,0 1-1,0 0 1,0-1 0,0 1 0,0 0-1,0 0 1,0 0 0,-1 0 0,2 2 0,11 4-1,-9-5 0,1 0 0,0-1 0,-1 0 0,1 0 1,1 0 0,20 4-4,-22-4 15,-2 0 6,-1-1 0,0 1 1,1 0-1,-1 0 0,0 0 0,1 0 1,-1 0-1,0 0 0,0 1 1,0-1-18,-4-1-2329,1-2 545</inkml:trace>
  <inkml:trace contextRef="#ctx0" brushRef="#br1" timeOffset="59092.643">18433 3204 1296,'63'8'420,"-42"-4"49,-16-3 133,-5 0 361,-36 4 1256,-32-1-2219,-10 1 1613,53 0-845,24-5-758,1 0 32,7 0 79,37 3-36,-15-1-40,1-1 0,16-3-45,-28 1 15,20-1 46,12 2-61,-32 0 29,-13-2 235,-9-2 535,2 4-758,0-1 0,0 1 0,0 0-1,0-1 1,0 1 0,0 0 0,0 1 0,-1-1-1,0 0-40,-4 1 25,-38 1 33,-37 6-58,60-5 13,-51 2-556,75-6 62,5-1-2947,-4 2 600</inkml:trace>
  <inkml:trace contextRef="#ctx0" brushRef="#br2" timeOffset="121066.672">10336 2527 1304,'-3'9'7323,"0"5"-2751,3-10-4477,0 26 2349,4 24-2444,-3-44 232,1-1 1,-1 0 0,2 1 0,-1-1-1,2 0 1,-1-1 0,1 1 0,1 0-233,-4-7 35,0 1 1,1-1-1,-1 0 1,1 0-1,0-1 1,-1 1-1,1 0 1,0 0-1,2 0-35,20 19 70,20 24-24,-40-40-38,1-1 0,-1 0 1,1-1-1,0 1 0,0-1 1,0 0-1,0 0 0,0 0 1,5 1-9,-5-2 36,0 0 0,0 0 0,-1 1 0,1 0 1,2 1-37,1 1 160,-1 0 0,2-1 0,-1 0 0,0-1 0,1 0 0,0 0 0,-1 0 0,1-2 0,8 2-160,11 3 97,-17-3-78,-1 1-1,0 0 0,0 0 0,1 2-18,-2-2 14,0 1-1,1-1 1,-1-1-1,10 3-13,6-2 32,-12-2-11,1 1 0,-1 0-1,1 1 1,-1 1 0,2 1-21,-4 1 14,-10-7-13,-1 1 0,1-1 0,-1 1 0,1-1 0,0 1 0,-1-1 0,1 0 0,-1 1 0,1-1 0,0 0 0,-1 0 0,1 1-1,0-1 1,-1 0 0,1 0 0,0 0 0,-1 0 0,1 0 0,0 0 0,-1 0 0,1 0 0,0 0 0,-1 0 0,1 0 0,0-1 0,0 1-1,10-2 122,0 0 1,1 1 0,-1 1-1,9 0-122,-5 1 95,0 1-1,-1 0 0,1 1 0,8 3-94,-8-2 15,-14-4-7,1 0-2,0-1 0,1 1 0,-1 0-1,0 0 1,0 0 0,1 0 0,-1 0-1,0 1 1,1-1 0,-1 0 0,1 1-6,8 1 9,133 15 71,-112-12-72,-13-3 25,0-1 0,0-1 1,1-1-1,10-1-33,-6 0 19,44 7 22,-54-5-29,0 0 0,0 1 0,0 1 0,8 2-12,35 5 24,-47-9-14,-8 1-5,0-1-1,0 0 1,0 1 0,0-1-1,0 0 1,0-1 0,0 1-1,0 0 1,0 0 0,-1-1-1,3 0-4,-8-1 34,3 1-4,6 1-4,127 5 351,-127-5-352,-1 0 0,0-1-1,1 1 1,-1-1 0,0 0 0,0 0-1,1-1 1,-1 1 0,2-2-25,-3 2 19,0 1 1,0-1 0,0 1 0,1 0-1,-1 0 1,0 0 0,0 0 0,0 0-1,0 1-19,10 0 15,304-1 33,-167-2 244,-149 2-217,4 0 766,1-1-2281,-4 2-4783,-3-3 1835</inkml:trace>
  <inkml:trace contextRef="#ctx0" brushRef="#br2" timeOffset="131543.572">12134 2989 1400,'-4'6'8487,"15"-2"-7218,10 0-893,0 0 1,1-2-1,-1-1 0,1 0-376,-10-1 178,0-1-1,0 0 1,1-1-178,-9 1 22,1 0-1,-1 1 1,0-1 0,1 1 0,-1 0 0,1 0 0,-1 1 0,1-1 0,-1 1 0,0 0 0,1 0 0,-1 0 0,2 2-22,2 0 50,-1-1 0,1 0 0,0 0 0,0 0 1,0-1-1,0 0 0,7-1-50,13-1 1137,18-2-1137,7-1 403,-28 3-338,31-2 14,33-2 374,26 4-453,-11 0 371,-63 2-232,6 2-139,-11-1 55,20-1-55,162-5 1230,-164 2-1194,-7 1 149,42-7-185,-6-2 569,42 3-569,-33 2 101,-2 1 153,-75 4-208,0 0 1,0 1 0,0 1-47,28 0 50,30-4-7,-54 1-38,0 1 0,-1 1 0,1 1 0,1 1-5,6 0 203,21-1-203,159 7 658,-95-2-632,-3-1 48,120 3 385,-178-11-296,2-2-163,31-2 411,96-5 91,-46 2-449,-12 0 60,57-15-113,-41 6 238,39-7 159,-138 16-351,-1-1 1,26-11-47,-13 4 31,46-9 87,-63 18 62,-1-1 0,1-1-1,30-15-179,95-61 268,25-11-150,-32 30-18,-101 43 16,42-29-116,-71 39 40,0-2 0,9-9-40,-9 7 60,17-11-60,-3 4 72,12-12-72,4-4 42,-36 29-25,0 0 0,-1-1 0,-1 0 0,0-1 0,-1-1 0,0 0-1,-1-1 1,7-14-17,2-8 40,-2 0 1,5-19-41,26-84 69,-21 60-27,-11 31 3,-3-1 0,-1-4-45,-7 26 19,-2-1 0,-1 1 1,-2-1-1,-1-15-19,-2 11 8,-2 0 0,-2 0 0,-1 1 1,-8-24-9,-6-8 23,-27-53-23,35 86-3,-2 1 1,-2 1-1,0 1 0,-2 0 1,-2 0 2,2 5-9,-2 1 1,-1 0-1,-20-15 9,-9-2-27,-2 2 0,-1 3 0,-2 2 0,-1 3 1,-9-1 26,-47-12-35,58 24 22,25 9 1,-19-3 12,25 7-4,-1-1 0,1-1 0,-1-2 4,-10-6-2,-40-16 2,13 5-4,33 14-2,-1 1 0,-8-1 6,-157-48-14,100 36 14,-1 3 1,-43-2-1,27 6-4,-82-26 4,171 37-2,-63-18-9,-1 4 0,-53-6 11,-207 1-15,182 13 12,73 4-18,-80 3 21,57 14-24,-45 11 24,-81 1 2,148-18 6,39-1 6,-19 3-14,-131 21 16,-34 16-16,198-34 0,0-1 0,-9-2 0,22-2 0,-134 12 10,40 9-6,37-7-2,-155 32-10,49-4 16,48-2-1,35-13-7,-12 10 0,82-24-3,1 1 1,-4 5 2,-36 16-2,38-20 2,-2 1 0,0-2 0,-3 0 0,-39 7-1,23-6-2,0 2 1,-21 11 2,42-13-2,-4 0 2,1 3 0,1 1 0,-2 4 0,-27 18 3,-3-2 0,-1-4-1,-53 19-2,98-43 0,0 1 0,2 2 0,-7 5 0,8-5 0,14-9-1,1 1-1,0 0 1,1 1 0,0 0-1,-5 6 2,-5 6-1,-5 6 1,-17 25 0,24-29 2,-2 0 1,0-1-1,-8 5-2,-34 25 1,35-31-1,1 0-1,1 2 1,-13 16 0,29-28-5,0 1 0,-5 8 5,-7 12-5,9-14 6,5-10 0,1 1 0,-2-1 0,1 0 1,-1 0-1,-3 2-1,-10 5 3,15-12-3,1 0 1,-1 1 0,1-1-1,0 1 1,0 0 0,1 0-1,-1 0 1,1 0 0,0 1-1,-2 3 0,-2 3 0,4-6 0,0 0 0,1 0 0,-1 1 0,1-1 0,0 0-1,0 1 1,0-1 0,1 1 0,0 0 0,0 1 0,1 1-2,0 1 0,-1-1 0,0 1 0,0-1 0,-1 0 0,0 0 1,-1 2 1,-2 1-1,1-2 1,1 0 0,-1 0 0,2 0 0,-1 0 1,1 2-1,-8 43 7,5-36-3,2 0 1,0 0 0,1 8-5,1-12 2,-1 0 0,0 0 0,-5 12-2,4-12 3,0 1 0,0-1 1,1 3-4,1 2 2,1-2 2,-1 0 1,-1 0-1,0-1 1,-1 1-1,-1 0 1,-1-1-1,-4 10-4,6-18 3,1 1 0,0 0 0,0-1 1,1 1-1,0 0 0,1 0 0,-1 0 0,2 2-3,-2 11 7,1-19-6,0 0 0,0 0-1,0 0 1,0 0 0,0 0 0,1-1-1,-1 1 1,1 0 0,0 0-1,0-1 1,0 1 0,0 0 0,1 1-1,-1-2 1,0 1 0,-1-1 0,1 0 0,0 1 0,-1-1 0,0 1 0,1 1-1,-1-2 2,0 0 0,0 1 0,0-1-1,1 0 1,-1 0 0,1 0 0,0 0 0,-1 0-1,1 0 1,0 0 0,0 0 0,1 0-2,0 2 2,0-3 0,-1 1-1,0 0 1,1 0-1,-1-1 0,0 1 1,0 0-1,0 0 1,-1 0-1,1 0 1,0 0-1,-1 0 1,1 0-1,-1 0 0,0 0 1,1 1-2,-1 1 2,0 0-1,0 0 1,1 0 0,0 0 0,0 0-1,0 0 1,0 0 0,1 0 0,-1-1-1,2 2-1,22 36 10,-16-28-4,0-1 1,10 8-7,4 6 3,26 27 43,-12-20-22,1-2 0,10 6-24,-42-33 4,1-1 0,-1 0 0,0 0 0,1 0 1,1 0-5,-2-1 2,-1-1 1,0 2 0,0-1 0,0 0 0,0 1-1,0 0 1,2 2-3,2 4 1,2-1 1,-1 0-1,1-1 0,0 0 0,0-1 0,1-1 0,4 2-1,-3-1 3,0 0 1,-1 1-1,1 0 0,-1 1 0,9 7-3,-12-8 4,0-1 0,1 0-1,0-1 1,1 1 0,-1-2 0,1 0-1,8 2-3,13 2 16,1-1-1,0-2-15,-25-4 1,7 2 2,0 1 0,-1 1 0,5 1-3,-6-1 4,-1-1 0,1 0-1,0-1 1,12 1-4,94-2 37,-107-1-33,-1-1-1,0 0 1,1-1 0,-1 0 0,7-2-4,6 3 30,139 3 20,-136-1-46,18 1 13,0-2-1,6-3-16,-34 1 4,0 0 0,1 1 1,-1 1-1,1 1 0,-1 0 0,17 5-4,-4 0 5,0-2 0,25 2-5,-38-6 5,0-1-1,0 0 1,0-1 0,-1-1 0,1-1 0,7-2-5,-13 3 2,0 0 0,0 1 0,9 1-2,23-3 5,-21 1-1,0 0 1,0 2 0,10 1-5,29 0 8,-30-2 2,-7 1 14,0-1 0,18-4-24,1 1 24,-32 4-17,1-1 0,10-3-7,-19 4 0,-1-1 1,0 1-1,0 0 0,0 0 0,1 0 0,-1 0 0,0 0 0,0 0 0,0 1 0,0-1 0,1 1 0,-1-1 0,20 4 6,-9-2-4,-4-1 0,1 0 1,-1-1-1,1 0 0,0 0 1,-1-1-1,1-1-2,1 1 0,0 0 0,-1 1 1,1 0-1,0 1 0,2 0 0,3 1 4,0-2-1,9 0-3,88-15 16,-40 14-6,43 4-10,36 1 14,17-4-5,-66-1-1,-60 2-4,-1-2 0,39-5-4,-52 3 0,0 1 0,0 1 1,9 2-1,6 0 6,41 1 0,-12 0 7,5-4-13,-34 1 5,1 3 0,0 1 1,13 4-6,-39-6 7,0-1-1,0 0 1,0-2 0,0 0 0,0-1 0,6-2-7,1 0 11,1 1-1,4 1-10,86 1 17,-56 3 6,44-7-23,-15-2 32,50 4-32,-97 2 3,37-6-3,-51 4 2,-1 1-1,1 1 0,0 2 0,27 3-1,-9 3 4,1-2 0,33-1-4,44-5 7,117-5 25,-218 4-26,-1 0-1,9-4-5,-7 2 14,24-2-14,-6 4 6,16-2 11,1-2 0,5-4-17,21-5 5,-26 6 5,8-5-10,14-3 4,-49 12 3,-1-1 0,0-2 0,24-10-7,40-26 16,18-6 0,-82 36 14,-1-1-1,21-15-29,-13 7 21,9-2-21,-18 12-2,96-50 61,-110 54-44,-1 0 1,9-9-16,24-15 15,-24 18-12,-1 0 0,-1-1-1,15-15-2,-2 1 5,2 0 0,0 3 0,20-10-5,1-2 9,-43 29-7,-6 6-1,-1 0 1,-1-1 0,1-1 0,-1 1 0,6-8-2,10-11 9,-17 20-8,0-1 1,-1 0 0,0 0 0,3-5-2,40-52 8,-39 49-4,1 1-1,1 0 1,0 0 0,5-3-4,-5 5 8,0 0 0,-1 0 0,-1-1 0,0-1 0,0 0-8,-3 1 15,0-1 0,-1 0 0,-1 0 0,0 0 0,-1 0 0,0-1 0,-1 0 0,1-10-15,-1-20 47,-4-45-47,2 86 1,-2-10 2,0 0 0,-1 1 0,0-1 0,-1 1 0,-1 0 1,1 0-1,-5-5-3,2 0 1,0-1 1,-4-15-2,0-18 9,-1-38-9,8 55-2,-1 1 0,-1-1 0,-2 1 1,-1 0-1,-5-7 2,7 26 2,1-1 1,1 0-1,1-1 1,0 1-1,1-1 1,0-1-3,1-5-1,2 13 1,-1 0-1,1 0 0,-2 1 0,1-1 0,-1 1 0,-1-1 0,1 1 0,-1 0 0,-1-1 0,-1-1 1,-11-15-9,-2 2-1,-17-20 10,14 18-6,1-1 1,-2-6 5,17 26-2,1 0 0,-1 1 0,0-1 0,0 1 0,-1 0 1,1 0-1,-5-2 2,-47-28-22,31 20 17,1 0-3,7 3-3,-2 1 1,1 0 0,-1 2-1,-5-1 11,-13-4-10,1 1-10,-19-4 20,-23-9 0,34 12-8,34 10 3,-1 0 0,0 1 0,-2 0 5,-3 0-4,-11-2-3,-1 1 1,-9 1 6,23 2 0,1-1 0,-1 0 0,-10-3 0,-4-1 0,20 4 2,0 0 0,1-1 1,-1 0-1,1-1 0,-7-3-2,0-1 2,-7-2-7,0 1-1,-2 1 6,17 5-1,-1 1 0,1 1-1,0 0 1,0 0 0,-1 0-1,1 1 1,0 0 0,-6 0 1,8 1 0,-1-1 0,1 0 0,-1-1 0,1 1 0,-1-1 0,1 0 0,-1-1 0,-2 0 0,-18-4 0,-31-6-16,-37-13 16,89 24 0,-23-5 0,0 1 0,-1 1 0,1 2 0,-23 1 0,33 0 0,-1-1 0,-10-2 0,-27-2-2,-69 0-4,34 0 12,42-2-4,20 2-2,-33-2-14,-45 2 14,58 3-2,11-1 10,1-1 0,-31-10-8,-12-1 8,-68-7-2,71 15-27,44 5 12,1 1 0,-20 3 9,-30-2-6,72-1 11,0 1 1,-1-2-1,1 1 1,0-1-1,-7-4-5,-34-9 2,27 13-5,-1 0-1,1 2 1,-1 1-1,-21 3 4,-18-1-3,12 0-7,-37 6 10,22 0-2,-5-8 17,28 0-18,21 0 0,0 1 1,-3 1 2,2-1 0,4-1 0,8-1-7,0 1 0,0 1 0,0-1 0,0 2 0,0 0 0,0 0 0,0 1 0,-10 5 7,-2-2 0,-1 0 1,0-2 0,0-1-1,0 0 1,-21-2-1,12 0 2,0 2 1,-17 3-3,-10 4 22,-34-1-22,71-7 2,-205 13-12,194-12 14,-25 2 3,-186 3-10,222-6 0,-1 1 0,1 1 0,0 1 0,1 2 1,-2 0 2,-56 13 9,13-8-10,54-7 0,5-3 0,1 1-1,-1 0 1,1 0 0,0 1 0,0 0 0,-6 5 1,11-8 0,1 1 0,-1-1 0,1 0 0,-1 0 0,1 0 0,-1-1 0,0 1 0,0 0 0,1-1 0,-1 0 0,-1 0 0,-10 2 0,-3 4 1,15-5-1,-1 0 1,1 0-1,-1-1 1,1 1-1,-1 0 1,1-1-1,-1 0 1,0 1-1,1-1 1,-1 0-1,0 0 0,-17-3 1,13 1-1,0 1 0,0 0 0,0 1-1,0 0 1,-6 0 0,-50 9-6,56-8 5,1 1 0,0 0 1,-1 0-1,1 1 1,0-1-1,1 1 1,-1 1-1,0-1 0,0 2 1,-2 0-1,0 0 0,0-1 1,-8 3 0,-20 6 0,-1-2 0,-29 4 0,36-7-2,1 0 1,0 2-1,0 1 1,1 1-1,-9 6 2,-8 4 0,27-15-2,0-1 1,0-1 0,-1 0 1,-27 8-3,-17 7 8,-2-2-5,14-4-1,-4 3 1,-30 10-7,61-20 2,-1 1 0,2 1 0,-1 1 0,2 1 0,-1 1 0,-20 15 5,15-8 0,-27 19 0,42-29 0,0 0 0,-1-1 0,0-1 0,0 0 0,-6 1 0,-9 5 0,15-7-2,-1-1 1,0 0 0,-3-1 1,2 0-2,0 1 1,0 0-1,-5 4 2,-7 6 2,0 1 0,1 1 1,1 1-1,-19 18-2,14-15 3,22-15-1,0-1-1,1 1 1,-3 3-2,-23 18 0,21-18-1,1 1 1,1 0 0,0 1-1,-3 3 1,8-7-1,0-1 0,-1 0 0,1 0 0,-6 2 1,5-3-1,1 1 1,0-1-1,-1 1 1,1 0 0,-16 19-2,-14 11 2,-7 2-4,25-22 0,1 0-1,0 0 0,1 2 0,-4 7 5,-8 17-38,-12 26 38,37-61-5,0 0 0,0 0 1,1 0-1,-1 3 5,1-1-3,-1-1 0,0 0 0,0 0 0,-1 2 3,-3 1 2,3-3 3,0 0-1,-1 0 1,0 0-1,-4 4-4,-6 10 4,13-18-4,-1 0-1,1 0 1,-1 0-1,0-1 1,0 1-1,-3 2 1,-3 2-3,3-4 1,0 1 0,1 0-1,0 0 1,0 0-1,-1 1 3,5-4 0,0-1-1,1 0 1,-1 1-1,0-1 0,0 0 1,1 1-1,-1-1 0,1 1 1,-1-1-1,1 1 0,0 0 1,-1-1-1,1 1 0,0-1 1,0 1-1,0-1 0,0 1 1,1 0-1,-1-1 0,0 1 1,1-1-1,-1 1 1,1-1-1,0 2 1,4 8-1,0 0 0,-1 1 1,0 0-1,-1 0 0,0 0 1,0 6 0,-2-10 2,-1-1 0,0 0 1,-1 0-1,1 0 0,-1 0 1,-1 0-1,1 0 0,-1 0 1,0 0-1,-1-1 0,-2 7-2,-5 4 4,8-14-4,0 1 1,0-1 0,1 1 0,-1-1-1,1 1 1,0-1 0,0 1-1,-1 3 0,1 1 0,0 1 0,0-1 0,0 0 0,1 1 0,1-1 0,0 9 0,1-3 0,-1 1 0,-1-1 0,0 1 0,-1-1 0,0-3 0,1-6 1,-1 1 0,0-1-1,0 0 1,-1 1-1,0-1 1,-1 3-1,-4 15 3,-12 20-2,18-36-1,0-1 0,1 0 0,-1 1 0,2-1 0,-1 5 0,1 13 0,-1-21 1,0 0-1,0 0 1,0 0-1,1 0 1,-1 0-1,1 0 0,0 0 1,0-1-1,0 1 1,0 0-1,1 1 1,-1 0-1,0 0 1,0-1 0,0 1 0,-1 0 0,1 1-1,13 74 6,-13-74-5,0 0 0,0 1-1,1-1 1,0 0 0,0 0-1,0-1 1,1 1-1,0 0 1,0-1 0,0 1-1,3 2 0,3 0 1,-8-6 0,1 0-1,-1 0 1,1 0-1,-1 1 1,1-1 0,-1 0-1,0 1 1,1-1-1,-1 1 1,0 0-1,0-1 1,0 1-1,0 0 1,-1-1-1,1 2 0,0-1 2,0 0-1,-1 0 0,1-1 1,0 1-1,0 0 0,0 0 0,0-1 1,1 1-1,-1-1 0,0 1 0,1-1 1,-1 0-1,1 1 0,-1-1 0,1 0 1,1 0-2,-1 1 0,-1-1 1,1 0 0,0 1 0,0 0 0,-1-1 0,1 1-1,0 0 1,0 1-1,13 21 15,-14-24-15,-1 0 0,0 0 0,0 1 0,0-1 1,1 0-1,-1 0 0,0 1 0,0-1 0,0 0 0,0 1 1,0-1-1,1 0 0,-1 0 0,0 1 0,0-1 0,0 0 1,0 1-1,0-1 0,0 0 0,0 1 0,0-1 0,0 0 1,0 1-1,0-1 0,0 0 0,-1 1 0,1 0 0,0 0 0,0 0 1,0 0-1,0 0 0,0 0 0,0-1 0,0 1 0,1 0 1,-1 0-1,0 0 0,0 0 0,1 0 0,-1-1 1,1 2-1,0 0 1,1 0 1,0 0 0,0 0 0,0-1-1,0 1 1,0 0 0,0-1 0,1 0-1,-1 1 1,0-1 0,3 1-2,-1 0 3,99 56 7,-92-51-6,-1 1 0,1 0 0,-2 0 0,1 1 0,-1 0 0,-1 0 0,0 1 0,0 1 0,4 7-4,-11-17 10,1-14-3755,8-24 642</inkml:trace>
  <inkml:trace contextRef="#ctx0" brushRef="#br2" timeOffset="139134.725">13573 89 216,'-84'52'536,"81"-51"-338,0 1 0,0 0 0,0-1 0,0 2 0,0-1 0,1 0 0,-1 0 0,-1 3-198,0 0 1411,-3-5 4500,7-1-5841,-1 1-1,1 0 1,-1 0 0,1 0 0,-1-1-1,1 1 1,-1 0 0,1 0 0,-1 0-1,1 0 1,-1 0 0,1 0 0,-1 0-1,1 0 1,-1 1 0,1-1 0,-1 0-1,1 0 1,-1 0 0,1 0 0,-1 1-1,1-1 1,-1 0 0,1 1-70,7 1 2911,21 0-3105,-20-1 417,12 1-210,20 1 38,22-2-51,-21-3 438,1-1-1,20-6-437,-29 3 281,0 2 0,1 1 0,-1 2 0,32 2-281,-28 3 203,0-1-1,-1-2 0,1-2 0,0-2 0,0-1-202,157-21 995,-152 23-954,0 1-1,0 3 1,0 1-1,25 6-40,-3-1 496,34-1-496,-15-10 339,-60 1-293,0 1 0,0 1 0,-1 1 0,1 0 0,0 2 0,6 2-46,5 2 15,1-1 1,0-3 0,0 0-1,4-2-15,35 4 52,0 4 0,13 5-52,82 10 139,-125-21-57,-16-1 40,0 1 1,21 5-123,-45-7 39,-1 0 0,1-1 0,0 1 1,-1-1-1,1 1 0,0-1 0,3-1-39,-7 1 44,-1-1 0,1 0-1,0 1 1,-1-1 0,1 1-1,0-1 1,-1 1 0,1-1-1,-1 0 1,1 1 0,-1 0 0,1-1-1,-1 1 1,1-1 0,-1 1-1,1 0 1,-1-1 0,0 1-1,1 0 1,-1-1-44,-66-20 51,51 16-46,-104-37-9,67 27 0,-1 2 1,-1 3 0,0 2-1,0 2 1,-24 3 3,-48 2-16,20 2 21,1-5-1,-12-5-4,-31-5 7,137 14-7,-68-3-8,-43 6 8,37-1-7,13 3 7,48-9 10,14 1 11,11 3-20,0 0 0,0 0 0,0 0 0,0 0 0,0 0 0,0 0 0,0 0 0,0 0 0,0 0 0,0 0 0,-1 0 0,1 0 0,0 0-1,0-1 1,0 1 0,0 0 0,0 0 0,0 0 0,0 0 0,0 0 0,0 0 0,0 0 0,0 0 0,0 0 0,0 0 0,-1 0 0,1 0 0,0 0 0,0 0-1,0 0 1,0 0 0,0 0 0,0-1 0,0 1 0,0 0 0,0 0 0,0 0 0,0 0 0,0 0 0,0 0 0,0 0 0,0 0 0,0 0 0,0 0 0,0-1 0,0 1-1,0 0 1,0 0 0,0 0 0,0 0 0,0 0 0,0 0 0,0 0 0,0 0 0,0 0 0,0 0-1,3-2 4,0 1 0,0-1 0,0 1 0,0 0 0,0 0 0,0 1 0,3-1-4,33-2-13,-32 3 17,103-2-6,145 9-4,-176-3 6,134-2 8,79 5 0,-257-3-3,16 4-5,19 4 4,29-2 35,-98-10-67,2 0 108,-4 0 250,-7-4 266,-9-2-518,4 2-67,-37-15-16,35 13 2,1 1 0,-1 0 0,1 1 0,-1 1 0,0 0 0,-6 0 3,-26-2 1,-1 3 0,1 1 0,-22 4-1,-117 10-15,120-7 20,-1-4-1,-40-3-4,50-1 0,0 2 0,1 3-1,-1 2 1,1 3 0,-28 8 0,37-5 0,-92 17 4,110-24-2,0-2 0,0 0-1,-26-3-1,52 1 1,-42-3 21,1 2 1,-34 3-23,-33 4 30,-12 2-12,73-3-17,-13 1-1,-33 9 0,65-10 3,0-1 1,0-2-1,-4-1-3,-52 5 6,-46 2 8,3 1 4,103-5-15,1 2 1,-20 8-4,-9 1 1,-179 45 16,216-54-14,11-4-1,-1 1 0,1-2-1,-1 1 1,1-1 0,-1 0-1,0 0 1,-3-1-2,-7 1 0,0 0 0,-11 3 0,5-1 0,14-2 0,7-1 0,1 0 0,-1 0 0,0 1 0,1-1 0,-1 1 0,1 0 0,-1 0 0,0-1 0,1 2 0,0-1 0,-1 0 0,1 0 0,-2 2 0,-3 1 0,0 0 0,0 0 0,0 0 0,0-1 0,-1 0 0,1-1 0,-5 1 0,-24 10 1,2 1 3,0-1-1,-21 5-3,29-10 2,1 1-1,-21 11-1,27-10 1,-1-2 0,-1 0 0,1-1 0,-1-1 0,-4-1-1,7 0 0,0-1-1,0 2 1,-16 7 0,11-4 2,-1-1 1,-3 0-3,-69 17-2,1 4 0,-20 13 2,59-21 0,28-11 0,1 0-1,1 2 1,0 1 0,-20 13 0,17-4-3,20-14 9,-1-1 1,1-1-1,-1 0 1,0 0-1,-6 1-6,-84 44 25,89-47-27,1 1 0,0 0 1,0 0-1,0 1 0,-4 4 2,-21 17-7,19-15-7,1 1 0,-9 9 14,1 0-10,12-12 8,0 1-1,0 0 1,-6 10 2,1-2 3,15-18-2,-1 1 0,1 0 0,-1 0 0,1 0 0,-1 0 0,1 0 0,0 0 0,0 0 0,0 0 0,0 0 0,0 0 0,1 1 0,-1-1 0,0 2-1,0 0 4,0-1-1,0 0 1,0 0-1,0 0 1,-1 0-1,0 0 1,0-1-1,0 1 1,0 0-1,0-1 1,-2 2-4,2-2 11,1 0 1,-1 0-1,0 0 1,0-1-1,0 1 0,0-1 1,-1 0-1,1 1 1,0-1-1,-1 0 1,1 0-1,0 0 0,-1-1 1,1 1-1,-1-1 1,1 1-12,1-1 26,1-1 0,0 1 0,-1 0 0,1 0 0,0 0 0,0 0 0,0-1 0,-1 1 0,1 0 0,0 0 0,0-1 0,0 1 1,-1 0-1,1 0 0,0-1 0,0 1 0,0 0 0,0 0 0,0-1 0,0 1 0,-1 0 0,1-1 0,0 1 0,0 0 0,0 0 0,0-1 1,0 1-1,0 0 0,0-1 0,0 1 0,0 0 0,1-1-26,1-13 188,-2 11-184,2-4 1,0-1 1,1 1-1,0 0 1,0 0-1,1 0 0,0 0-5,28-51 12,-25 47-10,0-1 0,1 2 0,0-1 0,1 1 0,0 0 0,0 1 0,1 0 0,2-1-2,-3 2 0,12-8 2,0 2 0,0 0 0,2 1 0,17-7-2,-20 10 0,37-17-3,-32 16-1,0-1-1,3-3 5,43-23-2,2 3-1,2 4 1,15-3 2,8-3 7,-63 21 21,22-13-28,-50 25 2,-5 3-3,-1 1-1,0-1 1,-1 1-1,1 0 1,0-1-1,0 1 1,-1 0-1,1-1 1,0 1-1,-1-1 1,1 1-1,-1-1 1,1 1-1,-1-1 1,1 1-1,-1-1 1,1 0-1,-1 1 1,1-1-1,-1 0 1,0 1-1,1-1 1,-1 0-1,0 0 1,1 1-1,-1-1 1,0-1 1,0 2-23,0 0-1,-4 0 20,0 1-1,0 0 0,0 0 1,0 0-1,0 0 1,0 0-1,0 1 1,1 0-1,-1 0 1,-2 1 4,-15 7-3,3-1 3,-4 2 0,0-1 0,0-2 0,-5 1 0,-15 6 2,0 1-1,-30 18-1,44-21 5,-13 8 10,0 1-1,-20 16-14,17-10-26,-1-2 0,-10 2 26,40-20-1,-72 31-6,59-26 6,18-9 1,0 1 0,0 1 0,0-1 0,-5 6 0,-2 2 0,1 0 0,0 1 0,1 1 0,-6 8 0,-28 42-16,-2 8 16,5-7 13,-3-2 0,-3-2 0,-30 27-13,14-10-31,59-68 32,0 0 0,0 1 0,0 2-1,-1 0 4,8-9-4,0 0 0,0 0 1,0 0-1,0 1 0,1-1 1,0 0-1,0 0 0,0 1 1,1 4-1,-7 27 5,-13 40 3,17-67-7,0-1 0,-1 1 0,0-1 0,0 0 1,-4 5-2,2-3 2,1 0 0,0 0 0,-1 6-2,-14 29 15,14-32-8,0 0 0,-2 7-7,0 0 7,-1 4 7,9-13-11,0-11-3,0 1 0,1-1 0,-1 1 0,0-1 0,0 1 0,-1-1 0,1 1 0,0-1 0,0 1 0,-1-1 0,1 1 0,-1 0 1,0 0-1,1 0 0,0 1 1,-1-1-1,1 0 1,0 0-1,0 0 0,0 0 1,0 0-1,1 2 0,-1-2 1,0 0-1,0-1 0,1 1 1,-1 0-1,-1 0 1,1 0-1,0 0 0,0 0 1,-1 0-1,0 1 0,-2 5 2,-1-1 1,0 1-1,0-1 0,-1 0 1,0 0-1,0-1 0,-3 3-2,7-7 3,-1 0-1,1 0 1,0 0-1,0-1 1,0 1 0,0 0-1,0 1 1,1-1-1,-1 0 1,1 0 0,-1 0-1,1 0 1,0 0-1,0 1 1,0-1-1,0 0 1,0 1-3,-2 16 11,-2-16-19,-7 7 9,10-6 0,0 0 0,0 0 0,0 0 0,1 0 0,-1 0 0,1 0 0,0 1 0,1-1 0,-1 0 0,1 0-1,0 4 0,0-1 2,0 0-1,0 0 1,-1 0-1,0 3-1,0-9 0,0 3 1,-1-1 0,1 1 1,0 0-1,0 0 0,0-1 0,1 1 0,-1 0 0,1-1 0,0 1 0,0 0 1,0-1-1,1 1 0,-1 0-1,2 0 1,-1 1 0,0 0 0,-1 0 0,1 0 0,-1 0 0,0 4-1,7 24 5,9 17 1,-10-29 1,0-13-5,-3-5-1,-3-3-1,-1 0 0,0 0 0,1 0 1,-1 1-1,1-1 0,-1 0 1,0 0-1,1 1 0,-1-1 0,0 0 1,0 1-1,1-1 0,-1 0 1,0 1-1,0-1 0,1 1 1,-1-1-1,0 0 0,0 1 0,0-1 1,0 1-1,1-1 0,-1 0 1,0 1-1,0-1 0,0 1 1,0-1-1,0 1 0,0-1 0,0 1 1,0-1-1,0 1 0,-1-1 0,1 0 1,0 0-1,0 0 0,0 1 1,0-1-1,0 0 0,0 0 0,0 1 1,0-1-1,0 0 0,0 0 1,0 1-1,0-1 0,1 0 0,-1 0 1,0 0-1,0 1 0,0-1 1,0 0-1,0 0 0,0 0 1,0 1-1,1-1 0,-1 0 0,0 0 1,0 0-1,0 0 0,0 1 1,1-1-1,-1 0 0,0 0 0,0 0 1,0 0-1,1 0 0,-1 0 1,0 0-1,0 1 0,1-1 1,-1 0-1,0 0 0,3 2 1,0 1 0,0 0 0,0 0 1,-1 0-1,1 0 0,-1 0 0,0 1 0,1 0-1,-3 1 0,0-4 1,0 1-1,0-1 0,0 0 1,1 0-1,-1 0 0,0 0 1,0 0-1,1-1 0,-1 1 1,1 0-1,-1 0 0,1 0 1,-1 0-1,1 0 0,0 0 1,-1-1-1,1 1 0,0 0 1,-1-1-1,1 1 0,0 0 1,0-1-1,0 1 0,32 34 11,-29-31-10,-1-1-1,0 1 1,0 0 0,-1 0 0,1 0 0,-1 0 0,0 1 0,0 1-1,0-3 0,-1 0 1,1 0 0,0-1 0,-1 1 0,1 0 0,0 0 0,1-1 0,-1 1 0,0-1 0,1 0 0,-1 0 0,1 0 0,0 0 0,0 0 0,1 0-1,19 17 15,-19-15-13,0 0 1,0 0-1,0 0 1,1 0-1,0-1 1,-1 1-1,1-1 1,0 0-1,1-1 1,-1 1-1,0-1 1,1 0-1,-1-1 1,1 1 0,0-1-1,-1 0 1,3 0-3,-2 0 3,0 0 1,0 1-1,0 0 1,0 0-1,-1 1 1,1-1-1,0 1 1,-1 1 0,3 1-4,11 6 5,-4-4 0,0-2 0,8 2-5,-5-2 7,-1 1 0,10 6-7,-6-4 1,-18-7-1,0 0 0,-1 0 0,1 1 0,-1-1 0,1 0 0,-1 1 0,0 0 0,0-1 0,1 1 0,0 1 0,10 7 4,0-1-1,1 0 0,1-1 1,-1 0-1,1-2 1,0 0-1,9 3-3,17 7 7,-3-4-1,-27-9-5,-1 0-1,0 1 1,0 0 0,0 0-1,4 4 0,-8-5 3,0 1-1,0-1 1,0 0-1,1 0 1,0-1-1,-1 0 1,1 0-1,0-1 0,0 0 1,2 0-3,10 1 34,0-2 0,20-2-34,10-1 26,-27 4-15,-1 1-1,1 1-10,-1 0 19,20-1-19,125 4 25,-151-6-15,1-1 1,6-1-11,-10 1 8,-1 0 1,1 1-1,0 0 0,-1 1 1,6 1-9,18 7 3,-25-5 2,1-1 0,-1-1-1,9 1-4,-9-1 5,0-2 0,1 1 0,-1-1-1,0-1 1,5-1-5,-10 1 1,-1 1 0,1-1-1,-1 1 1,1 0 0,0 0 0,-1 0-1,1 1 1,-1 0 0,1 0-1,-1 0 1,1 0 0,-1 0 0,4 3-1,-5-3 1,1 1 0,0 0 1,0-1-1,0 0 0,1 0 1,-1 0-1,0 0 1,0-1-1,1 0 0,-1 1 1,2-2-2,5 0 10,0-1 1,0 0-1,10-4-10,5 0 14,0 2 0,0 0-1,1 2 1,12 1-14,0-1 9,25-5-9,-41 4 4,-1 1-1,0 1 0,1 1 0,-1 0 0,1 2-3,-8-1 3,-1-1 0,0-1 1,11-2-4,29 0 6,12 8-7,39 8 1,-81-11 2,0-1 1,0-1-1,0-1 1,4-2-3,43 0 9,179-1-3,113-11 50,-359 14-56,224-4 16,-198 5-16,209-9 23,85 15-6,-198-9-8,-70 1-2,0-1 5,-21 1-8,32 2-4,-26 1 11,1-2 1,-1-2-1,30-6-11,-27 5 7,-1 1 0,40 4-7,11 0-1,32-2 9,98 14-8,-36-6 22,0 1-3,-84-5-12,32-11 9,-50 5 25,48-10-41,-40 3 18,23 5-5,-84 4-12,-23 0 2,1-1 0,0 0-1,6-2-2,13-3 10,-15 4 0,-1 0-1,-1-1 1,7-4-10,27-7 17,-35 13-12,10-3-1,0 0 1,1-2 0,-2 0-1,19-10-4,-20 8 3,1 0 0,9-1-3,-15 5 9,1 0 0,-1-2 0,0 0 0,0 0 0,2-3-9,25-16 48,1 1 0,12-2-48,-24 10 13,0-2 0,19-15-13,15-10-18,-44 29 42,-1 0 0,-1-1-1,-1-1 1,0-1 0,1-4-24,-6 8 9,3-1-3,1 0 1,0 0-1,0 2 0,2 0 1,0 1-7,-1-1 2,0 0 0,-1 0 0,0-2 1,-1 0-1,-1-1 0,12-16-2,-3 4 13,-17 21-4,-1 0 0,-1 0 0,1 0 1,0-2-10,47-101 46,-32 78-43,-10 15 2,-1 0 0,6-15-5,-13 26 1,-1-1 0,1 1 1,-2-1-1,1 0 1,-1 0-1,0 1 1,0-1-1,-1 0 1,0-7-2,-2-37 20,1 0 0,4-19-20,-1 31 5,-2-12-5,-1 19 1,2 0 1,2-13-2,0 20 0,-3-1 0,-1-22 0,0 3 0,0 34 0,0 0 0,0 0 0,-3-8 0,-2-25 0,5 34 0,1 0 0,1 1 0,-1-1 0,2 0 0,0-1 0,-2 7-1,0 1 0,-1 0 0,1 0 1,-1 0-1,1 0 0,-1-1 0,0 1 1,0 0-1,0 1 0,-1-1 0,1 0 1,-1 0-1,0 0 0,1 1 0,-3-3 1,-6-11-4,-3-7-2,2 5 5,2 0 0,0 0 0,1-1 0,0-1 1,-29-111 15,36 131-15,-2-13-4,0 0-1,-5-8 5,6 16-1,0 1-1,0 0 1,-1 0-1,1 0 1,-1 1-1,0-1 0,0 1 1,0-1-1,-3-1 2,-100-90-56,86 77 66,-17-21-10,19 20-1,4 4 3,11 11-6,0 0 0,0 0-1,0 1 1,-1-1 0,0 1 0,0 0 0,0 0 0,0 0 0,0 0 0,-1 1 0,1 0-1,-4-2 5,-27-6-81,-32-15 81,30 10 3,-14-2-3,41 13 1,1 0 1,0 0 0,-1 0-1,2-1 1,-1-1 0,0 0-1,1 0 1,0 0-2,5 3-2,-1 1 1,0-1-1,0 1 0,0 0 0,0 0 0,0 1 0,-1-1 1,1 1-1,-1 0 2,-40-7-18,35 7 13,-24-3-8,14 2 12,0 0 1,0-1 0,0-2-1,1 0 1,0-1 0,0 0-1,-2-3 1,3-1 8,1 0 0,0-2 0,-1-1-8,-23-15-22,33 23 19,0 1 0,0 1 0,0 0 0,-1 0 0,-2 0 3,-10-4-3,7-2-1762,11 4 71,8 5-82,24 7-646</inkml:trace>
  <inkml:trace contextRef="#ctx0" brushRef="#br2" timeOffset="141869.661">16235 2992 936,'-59'16'895,"38"-11"71,17-4 291,4-2 752,24-8 261,-1 1 1,1 1-1,19-2-2270,14-5 904,-14 0 172,0-2-1076,-12 4 311,3-1-42,-1-1 0,-1-2 0,-1-1 0,0-2 0,-1 0 0,-1-2 0,-1-2 0,10-11-269,-8 6 277,0 1-1,2 2 1,0 1-1,2 1 1,11-4-277,-11 7 191,-2-1 0,0-2 0,-1-1 0,-2-1 0,25-28-191,-34 37 112,-18 14-95,1 0 1,-1 1-1,0-1 1,0 0-1,0 0 1,0 0-1,0 0 1,0-1-1,-1 1 1,2-2-18,-3 3 6,1 1 1,-1-1 0,1 0 0,0 1 0,-1-1 0,1 1 0,0-1 0,0 1-1,-1-1 1,1 1 0,0 0 0,0-1 0,0 1 0,0 0 0,0-1-7,7-2 80,-8 2-78,0 1 0,0 0 0,1 0 0,-1 0-1,0 0 1,0-1 0,0 1 0,0 0 0,0 0 0,0 0 0,0-1-1,0 1 1,0 0 0,0 0 0,0 0 0,0-1 0,0 1 0,0 0 0,0 0-1,0-1 1,0 1 0,0 0 0,0 0 0,0 0 0,0-1 0,0 1 0,0 0-1,-1 0 1,1 0 0,0 0 0,0-1 0,0 1 0,0 0 0,0 0-1,-1 0 1,1 0-2,0-1-1,-1 1 0,0 0 0,1 0 0,-1 0-1,0-1 1,1 1 0,-1 0 0,0 0 0,1 0-1,-1 0 1,0 0 0,1 0 0,-1 0 0,0 0 0,1 1-1,-1-1 1,0 0 0,1 0 0,-1 1 0,1-1-1,-1 0 1,0 0 0,1 1 0,-1-1 0,1 1 0,-1-1-1,1 1 1,-1-1 1,1 0 0,-11 7 2,1-1 0,1 1 1,-1 1-1,1 0 0,0 0 0,1 1 0,0 1-2,-5 3 4,1 0 1,-2 0-1,-8 5-4,-16 9 6,-1-2-1,-20 8-5,4-2 6,-1 5-6,-103 83 16,138-102-4,0-1 0,-1-1 0,-1-1-1,-1-1 1,0-1 0,0-1-1,-1-1 1,-1-1 0,1-1 0,-10 1-12,-31 3 11,1 4 0,1 2 0,-30 15-11,85-30-1,-36 14 14,44-20 90,8-3 99,159-58-119,-138 55-82,29-11 10,-1-1 0,-1-4-1,10-7-10,-36 15 17,-2-1-1,1-2 0,-2-1 1,15-16-17,98-92 117,-107 107-149,-32 22 29,0 0 0,0 0 0,0 0 1,0 0-1,0 0 0,0 0 0,0 0 0,0 0 0,0 0 0,0 0 0,0 1 0,0-1 0,0 0 0,0 0 1,0 0-1,0 0 0,0 0 0,0 0 0,-1 0 0,1 0 0,0 0 0,0 0 0,0 0 0,0 0 0,0 0 1,0 0-1,0 0 0,0 0 0,0-1 0,0 1 0,0 0 0,0 0 0,0 0 0,0 0 0,0 0 1,0 0-1,0 0 0,0 0 0,0 0 0,0 0 0,0 0 0,0 0 0,0 0 0,-1 0 0,1 0 0,0 0 1,0 0-1,0 0 0,0 0 0,0 0 0,0 0 0,0 0 0,0 0 0,0 0 0,0 0 0,0-1 0,0 1 1,0 0-1,0 0 0,0 0 0,0 0 0,0 0 3,-7 5-3,-29 40 26,4-12-11,0-2 0,-3 0-12,-14 12 16,29-23-13,-1-1 1,-1-1-1,-1-1 1,-1-1-1,-7 2-3,-8 0 9,-2-1-1,-21 4-8,49-17 1,-6 4 1,0 0-1,1 1 1,-2 2-2,-2 1-3,-16 6 3,31-18 57,6-2 79,7-1 20,64-22-52,68-15-80,-99 28-15,0-1 1,0-2 0,34-19-10,-34 12 131,-1-1-1,22-19-130,-54 38 23,120-93 457,-103 82-424,0 1 0,1 1 0,1 1 0,21-7-56,-28 12 12,18-6 50,26-13-62,-52 21 13,0 0 1,0-1-1,-1 0 0,0-1 0,0 0 0,0 0 0,-1-1 0,2-2-13,20-18 80,-21 20-15,0 0-1,7-9-64,-12 12 18,1 0 0,0 0 1,0 0-1,1 1 0,-1-1 0,1 1 0,4-2-18,20-14 49,16-11 0,-33 24-34,0-2-1,-1 1 1,0-2 0,-1 1 0,0-2 0,4-5-15,-1-3 40,9-16-40,-12 19 16,0-1 1,9-10-17,-15 21 5,-1 0 0,0 0 1,0 0-1,-1-1 0,0 1 0,0-1 1,0 0-1,-1-2-5,6-18 56,1-15-56,-3 13 29,15-51 28,-8 34-5,4-30-52,-15 60 8,0 1 1,-1 0-1,-1-1 1,0 1 0,-1-1-1,0 1 1,-2-2-9,-17-59 35,18 69-32,1 1-1,0-1 1,0 1 0,1-1 0,0 0 0,0 1 0,1-1-3,-1-33 9,-3 4-3,3 25-4,0 1 0,-1-1-1,0 1 1,-1-1 0,-3-7-2,-29-74 26,33 87-27,-1 1 0,1 0-1,0-1 1,1 1 0,-1 0-1,1-1 2,-4-19-21,-6-29 22,7 34 1,0 1 1,-1-1 0,-1 1 0,-1 0 0,-1 0-1,0 0 1,-5-5-3,-5-6-1,-2-3 5,-1 1 1,-9-9-5,20 31-3,-1 0 1,0 0-1,0 1 0,0 1 1,-1 0-1,-1 0 0,-9-4 3,-21-13-5,40 22 5,0 1 1,0-1-1,0 0 0,0 0 0,0 0 1,1 0-1,-1 0 0,1 0 0,0 0 1,-1 0-1,1-1 0,0-1 0,-11-16 4,-1 1-3,9 13-3,-1 0 0,1 0 0,-1 0 0,-4-4 2,-4-1-7,-1 1 0,0 0-1,0 1 1,-1 0 0,0 1 0,-1 1 0,1 0-1,-2 1 1,1 1 0,-2 0 7,13 3 2,0 1 1,-1-1-1,1-1 1,0 1-1,1-1 1,-1 0-1,0 0 0,1 0 1,-1-1-1,1 1 1,0-1-1,1 0 0,-1 0 1,0-1-1,1 1 1,-1-3-3,-1 2-5,0-1 1,-1 1-1,1 0 0,-1 0 1,0 1-1,0-1 1,-1 1-1,1 1 1,-1-1-1,0 1 0,0 1 1,0-1-1,0 1 1,-1 0-1,-5-1 5,-17-1-14,-1 0-1,0 2 1,-7 1 14,26 1 2,-6-1 2,0 0-1,-10-3-3,22 3 2,0 0 0,1 0-1,-1-1 1,1 0 0,-1 0 0,1-1-1,0 0 1,0 0 0,-4-2-2,-8-8 0,0 0 0,-1 2 1,-1 0-1,0 1 0,0 1 0,-8-2 0,18 8-37,-1-2-1,1 1 0,1-1 1,-4-2 37,12 7-4,0 0 1,0 0-1,-1 0 1,1-1-1,0 1 1,0 0-1,-1 0 1,1 0-1,0 0 1,0-1-1,0 1 1,-1 0-1,1 0 1,0-1-1,0 1 1,0 0-1,0 0 1,-1-1-1,1 1 1,0 0-1,0 0 1,0-1-1,0 1 1,0 0-1,0-1 1,0 1-1,0 0 1,0 0-1,0-1 1,0 1-1,0 0 1,0-1-1,0 1 1,0 0-1,0 0 1,0-1-1,1 1 1,-1 0-1,0-1 1,0 1-1,0 0 1,0 0-1,1 0 1,-1-1-1,0 1 1,0 0-1,0 0 1,1 0-1,-1-1 1,0 1-1,0 0 1,1 0-1,-1 0 1,0 0-1,0 0 1,1-1-1,-1 1 4,5-4-3272,-4 2 876</inkml:trace>
  <inkml:trace contextRef="#ctx0" brushRef="#br2" timeOffset="143554.427">14090 60 336,'-3'0'793,"1"0"1,-1 0-1,1-1 0,-1 1 0,1 0 1,0-1-1,-1 0 0,1 0 1,-1 1-1,1-1 0,0-1 0,-2 0-793,1 1 72,1 0 0,-1 0-1,0 0 1,1 0-1,-1 1 1,0-1-1,0 1 1,0-1 0,-2 1-72,-8-1 89,7 0-70,-8 0 19,0-1-1,0 2 1,0 0-1,0 1 1,0 0-1,-7 2-37,-101 13 183,102-14-39,0 0 0,-1-2 0,-18-2-144,23 1-74,-1 0-1,1 1 1,0 1 0,-1 0 0,1 2-1,-10 2 75,9 2-1921,3 2 26</inkml:trace>
  <inkml:trace contextRef="#ctx0" brushRef="#br2" timeOffset="145525.372">10067 1604 784,'-8'6'3930,"7"-5"-3597,0 0 0,0 0 0,0 0 0,0 0 0,0 0 0,0 0 0,0 0 0,0 0 0,0 0 0,1 0 0,-1 0 0,0 2-333,-15 36 2104,-5 25-2104,10-29 176,6-23-57,2-5-13,1 0 0,-1 1 1,1-1-1,1 1 1,-1-1-1,1 1 0,0 0 1,1 6-107,4 55 379,-1-41-167,-1 22-212,-3-43 40,0 0 1,-1 1-1,1-1 1,-2 0-1,1 0 1,-1 0-1,0 0 1,-1 1-41,0 1 103,0 0 0,1 0 1,0 0-1,-1 6-103,2-3 103,1 0 0,1 1 0,0-1 0,1 0 0,0 0 0,1 1 0,0-1 0,1 0 0,1 0-103,-4-10 11,3 6 80,-1 1 1,2-1-1,-1 0 1,1 0-1,3 3-91,-2-2 139,-1-1 0,0 0-1,0 1 1,2 8-139,-5-11 77,1 0 0,-1 0 0,1 0 0,0 0 0,1 0 1,0-1-1,0 1 0,0-1 0,0 0 0,1 0 0,3 3-77,-2-2 42,-3-5-24,0 1 0,0 0-1,0 0 1,0 0 0,0 0 0,0 0 0,-1 1 0,0-1 0,1 0-1,-1 1 1,0-1 0,0 1-18,4 9 84,2 7 7,-6-18-84,-1 0-1,0-1 1,0 1 0,0 0-1,0 0 1,0-1-1,0 1 1,0 0-1,0 0 1,-1 0-1,1-1 1,0 1-1,0 0 1,-1 0-1,1-1 1,0 1-1,-1 0 1,1-1-1,0 1 1,-1 0-1,0 0-6,1-1 12,-1 1 0,0-1 0,0 1 0,1-1 0,-1 1 0,1 0 0,-1-1 0,1 1 0,-1 0 0,1 0-1,-1-1 1,1 1 0,-1 0 0,1 0 0,0 0 0,0 0 0,-1 0 0,1-1 0,0 1 0,0 0 0,0 0 0,0 0 0,0 0 0,0 0-1,0 0 1,0 0 0,0-1 0,1 1 0,-1 0 0,0 0 0,1 0 0,-1 0 0,0 0 0,1-1 0,-1 1 0,1 0 0,0 0-12,-1 0 130,3-1-503,1 0-2641,3 0 185</inkml:trace>
  <inkml:trace contextRef="#ctx0" brushRef="#br3" timeOffset="158066.897">9886 4729 1360,'3'25'568,"-1"-17"-246,-1-1 0,0 1 0,-1-1 0,0 1 0,0-1 0,-1 1 0,0 2-322,1-10 77,0 1 0,0-1 0,-1 0 0,1 0 0,0 1 0,0-1 0,0 0 0,0 0 0,0 1 0,0-1 0,0 0 0,0 0 0,0 1 0,0-1 0,0 0 0,0 0 0,0 1 0,0-1-1,0 0 1,0 0 0,0 1 0,0-1 0,0 0 0,1 0 0,-1 0 0,0 1 0,0-1 0,0 0 0,0 0 0,0 0 0,1 1 0,-1-1 0,0 0-77,11-7 3978,-10 7-3972,44-33 849,-25 18-619,0 1 1,2 1 0,0 0-237,-20 12 38,1 0 1,-1-1 0,1 0-1,-1 0 1,0 1 0,0-1-1,0-1-38,-1 2 18,-1 0 0,1 0-1,0 0 1,0 0-1,-1 0 1,1 0-1,0 1 1,0-1 0,0 0-1,0 0 1,0 1-1,0-1 1,0 0-1,0 1 1,0-1 0,0 1-1,0-1 1,1 1-1,-1 0 1,0 0 0,0-1-1,0 1 1,1 0-1,-1 0-17,2 0 22,-1-1 35,1 0-1,0 1 0,0-1 0,0 0 0,-1-1 0,1 1 0,2-2-56,17-6 436,-15 6-246,0 1 0,0-1 0,0 0 0,0 0 0,0-1 0,-1 0 0,0 0 0,4-4-190,9-8 876,16-18-876,-5 5 147,-2 5-99,2 1 1,1 2 0,17-9-49,-4 2 39,13-11-39,13-20 1142,30-34-1142,-41 37 258,-12 6-170,-29 30-31,0 1 0,14-10-57,-18 17 26,69-60 193,-73 63-182,1 0 0,-1 1-1,1 0 1,1 1 0,-1 0 0,1 1-1,0 0 1,1 1 0,0 0 0,-1 1-1,8-1-36,-10 3 11,-1-1 0,1 0 0,-1-1 0,0 0 0,0 0 0,0-1 0,-1 0 0,7-5-11,14-12 78,19-20-78,-28 25 18,41-36 124,35-21-142,-68 55 32,1 1 0,0 1 0,1 2 0,32-11-32,-44 19 54,1 0 1,-2-1 0,1-1-1,-1-1 1,0 0 0,-1-1 0,0-1-1,-1-1 1,3-3-55,96-99 351,-94 97-332,0 2-1,1-1 1,1 2 0,14-7-19,-8 5 15,1 0-1,-15 9-5,-1 1 0,-1-2-1,6-4-8,22-20 19,40-37 2,-42 35-5,36-25-16,-56 48 0,1 0-1,4-1 1,30-19 15,-33 19 199,1 2-1,8-4-213,-10 6 145,0-2 0,-1 1-1,8-7-144,74-55 76,-84 61-69,-11 8-4,0 0 1,0-1-1,0 0 1,0 0-1,0-1-3,5-8 6,-8 9-4,1 1 0,0-1 0,0 1 1,0 0-1,0 0 0,3-2-2,18-16 11,0 0-1,-1-2 1,-1-1 0,-1-1-1,8-15-10,-18 28 4,0 0 0,0 1 0,1 0 0,2-1-4,-2 3 8,-1-1 1,0 0-1,-1-1 1,8-10-9,-8 9 5,0 1 0,1 0-1,0 1 1,0 0 0,10-6-5,5-4 14,118-93 29,-140 110-43,0 1 0,0 0 0,0 0 0,1 0 0,-1 0 1,0 0-1,5 0 0,18-7-2,0-3 3,-12 5 3,-1 0 0,8-5-4,-11 6 2,1 1 1,-1 0-1,1 0 0,1 1 0,-1 0 1,11-1-3,-4 1 1,-19 4-1,1-1 0,0 1 0,0 0 1,-1 0-1,1 0 0,0-1 1,-1 1-1,1 0 0,0-1 0,-1 1 1,1-1-1,-1 1 0,1-1 0,0 1 1,-1-1-1,1 1 0,-1-1 1,0 1-1,1-1 0,-1 0 0,6-5 3,-6 5-4,1 0 0,-1 1 1,0-1-1,0 0 0,0 1 1,1-1-1,-1 0 0,0 1 1,0-1-1,0 0 1,0 0-1,0 1 0,0-1 1,0 0-1,-1 0 1,1-2-21,0 3 25,0 0-11,0 0-9,0 0-8,0 0-6,0 0 0,0 0 12,0 0 7,-13 13 59,7 8-47,-12 31 1,-8 11-1,22-53 1,0 0 1,-1 0 0,0 0-1,-1 0 1,-5 7-3,8-14 0,0 2 2,0 1-1,0 0 0,0 0 1,1 0-1,0 0 0,0 0 1,1 0-1,-1 0 1,1 2-2,0 1 2,-1 0 0,-1 0 0,-2 7-2,-25 40 13,29-53-13,-1 1-1,1-1 1,-1 0 0,0 0-1,0 0 1,0-1 0,0 1-1,-1 0 1,1-1-1,-1 0 1,0 1 0,1-1-1,-1 0 1,-1 0 0,3-1 0,0-1 0,0 1 0,0-1 0,0 1 0,0 0-1,1 0 1,-1-1 0,0 1 0,0 0 0,1 0 0,-1 0 0,0 0 0,1 0 0,-1 0 0,1 0 0,-1 0 0,1 0 0,0 0 0,-1 0 0,1 0-1,0 0 1,0 0 0,0 1 0,0-1 0,0 1 0,-3 14-6,2-16 6,1 1 0,0 0 0,0 0 0,0-1 0,-1 1 0,1 0 0,0 0 0,0 0 0,0-1 0,0 1 0,0 0 0,0 0 0,1 0 0,-1-1 0,0 1 0,0 0 0,0 0 0,1-1 0,-1 1 0,0 0 0,1 0 0,-1-1 0,1 1 0,-1 0 0,1-1 0,-1 1 0,1-1 0,-1 1 0,1-1 0,0 1 0,-1-1 0,2 1 0,-6-2 243,4 1-235,-1 0 1,1 0 0,0 0 0,0 0-1,0 0 1,-1 0 0,1 0-1,0 0 1,0 0 0,0 0-1,-1 0 1,1 0 0,0 0 0,0 0-1,0-1 1,0 1 0,-1 0-1,1 0 1,0 0 0,0 0-1,0 0 1,0 0 0,-1-1 0,1 1-1,0 0 1,0 0 0,0 0-1,0-1 1,0 1 0,0 0-1,0 0 1,0 0 0,0 0-1,0-1 1,-1 1 0,1 0 0,0 0-1,0-1 1,0 1 0,0 0-1,0 0 1,0 0 0,1-1-1,-1 1 1,0 0 0,0 0 0,0 0-1,0-1 1,0 1 0,0 0-1,0 0 1,0 0 0,0 0-1,0-1 1,1 1 0,-1 0 0,0 0-1,0 0 1,0 0 0,0 0-1,1-1 1,-1 1 0,0 0-9,5-28 2,63-116 12,-62 128-14,-1 0 0,3-13 0,2-5 0,-7 26 0,0 1 0,1 0 0,0 0 0,0 1 0,0-1 0,1 1 0,2-3 0,1 0 0,-1-2 0,6-8 0,-7 9 0,1-1 0,8-8 0,-10 13 0,0 0 0,-1-1 0,1 1 0,-1-1 0,-1 0 0,1 0 0,1-7 0,10-41 9,-14 51-2,-1 3 1,0 1 0,0 0 0,0 0 0,0 0 0,0 0 0,0 0-8,0 0 1,0-1-1,-1 1 1,1 0-1,0 0 1,0-1-1,-1 1 1,1 0-1,0 0 1,-1-1-1,1 1 1,0 0-1,-1 0 1,1 0-1,0 0 1,-1-1-1,1 1 1,-1 0-1,1 0 1,0 0-1,-1 0 1,1 0-1,-1 0 1,1 0-1,0 0 1,-1 0-1,1 0 1,-1 0-1,-14 2 10,-47 17-10,-1 2 1,55-19 1,-1 0 0,1-1 1,-1 0-1,0 0 0,1-1 0,-1 0 0,1 0 0,-8-2-2,-10 0 6,-3 1-1,1 2 1,0 1-1,-22 5-5,-79 20-10,76-9 0,38-13-13,0 1 0,-8 0 23,17-5-49,6-1 39,0 0-1,0 0 0,1 0 0,-1 0 0,0 1 1,0-1-1,0 0 0,0 0 0,0 0 1,0 0-1,0 0 0,0 0 0,0 0 0,0 0 1,0 0-1,0 1 0,0-1 0,0 0 1,0 0-1,0 0 0,0 0 0,0 0 1,0 0-1,0 0 0,0 1 0,0-1 0,0 0 1,0 0-1,0 0 0,0 0 0,0 0 1,0 0-1,0 0 0,0 0 0,0 0 0,0 1 1,0-1-1,0 0 0,-1 0 0,1 0 1,0 0-1,0 0 0,0 0 0,0 0 1,0 0-1,0 0 0,0 0 0,0 0 0,0 0 1,-1 0-1,1 0 0,0 0 0,0 0 1,0 0-1,0 0 0,0 0 0,0 0 11,8 11 50,6 9-51,1 0 1,1-1 0,6 5 0,-2-3 0,-1 2 0,8 11 0,5 7 22,2-1 0,7 5-22,-35-39 12,5 5 12,-3-3 2,0 1-1,-1-1 1,0 1-1,0 1 1,4 8-26,-9-14-50,-6-7 427,-7-14 645,-23-53-900,-29-67-60,51 108-49,-1 1 0,-2 0 0,0 1 0,-13-15-13,21 34-6,1 1 0,-1 0 0,0 0 0,0 0 0,-4-1 6,11 8-22,0-1 0,0 1 0,0 0 1,0 0-1,-1 0 0,1 0 1,0 0-1,0 0 0,0 0 0,0 0 1,0-1-1,-1 1 0,1 0 1,0 0-1,0 0 0,0 0 0,0 0 1,0 0-1,-1 0 0,1 0 0,0 0 1,0 0-1,0 0 0,0 0 1,-1 0-1,1 0 0,0 0 0,0 0 1,0 0-1,0 0 0,0 0 0,-1 1 1,1-1-1,0 0 0,0 0 1,0 0-1,0 0 0,0 0 0,0 0 1,-1 0-1,1 0 0,0 1 0,0-1 1,0 0 21,0 4-6523,2-2 2717</inkml:trace>
  <inkml:trace contextRef="#ctx0" brushRef="#br3" timeOffset="165361.997">14068 2 792,'46'33'940,"-46"-33"-895,0 0-1,1 1 0,-1-1 0,1 0 1,-1 0-1,0 0 0,1 1 1,-1-1-1,1 0 0,-1 0 0,1 0 1,-1 0-1,1 0 0,-1 0 1,0 0-1,1 0 0,-1 0 0,1 0 1,-1 0-1,1 0 0,-1 0 0,1 0 1,-1 0-1,0 0 0,1-1 1,-1 1-1,1 0 0,-1 0 0,0 0 1,1-1-1,-1 1 0,1 0 0,-1-1 1,0 1-1,1 0 0,-1-1 1,0 1-1,0 0 0,1-1 0,-1 1 1,0-1-1,0 1 0,0 0 1,1-1-1,-1 1 0,0-1 0,0 1 1,0-1-1,0 1 0,0-1 0,0 1 1,0 0-1,0-1 0,0 1 1,0-1-1,0 1 0,0-1 0,0 1 1,-1-1-1,1 1-44,0-2 743,0 2-59,-4-2 2633,-3-2-2493,3 3-820,1 0 0,0 0 0,-1 1 0,1-1 0,0 1 0,-1 0 0,1-1 0,-1 2 0,1-1-1,0 0 1,-1 1 0,1-1 0,0 1 0,-2 0-4,-12 2 75,-8-1 58,14-2-74,-1 1 1,1 0-1,-1 1 1,1 1-1,-5 1-59,11-2 4,-22 6 15,1 2 1,-6 3-20,21-9 0,0 0 1,0-1-1,0-1 1,-11 2-1,-28 7 8,21 3 25,25-11 0,0-1 0,0 0 0,0 0 0,0 0 0,-1-1 1,1 1-1,-1-1 0,1 0 0,-1 0-33,-22 0 246,22-1-213,0 0-1,-1 0 1,1 1-1,0-1 0,0 1 1,0 0-1,0 1 0,-2 0-32,6-2 1,-4 2 6,0 0 0,0 1 0,0-1 1,0 1-1,0 0 0,0 0 0,1 1 0,-1 0-7,0 0 2,0-1 0,0 1 1,-1-1-1,1 0 0,-1-1 0,1 1 1,-1-1-1,0 0 0,0-1 1,0 1-1,-2-1-2,-1 1 3,4-1 0,-1 0 0,0-1 1,1 1-1,-1-1 0,0 0 0,0-1 1,0 1-1,-2-2-3,2 1 7,1 0-1,0 1 1,-1-1 0,1 1 0,-1 0-1,1 1 1,-1-1 0,1 1-7,-9 3 34,1-2 0,-1 0 0,1 0 1,-1-1-1,0-1 0,-2 0-34,-4 1 13,0 1 0,-1 0-1,1 2 1,0 0 0,-16 7-13,-29 6 32,-94 22 152,90-25-112,8-3-30,22-3-2,-5-1-40,10-2 46,-32 9-46,24-6 20,30-6-13,1 0 1,-1 1-1,1 0 0,0 1 0,-3 2-7,3-1 4,0-1 1,0 0-1,0-1 0,-12 3-4,-21 6 7,29-7-6,-5 1 0,0 0 0,-6 1-1,-59 14 10,47-10 19,-26 3-29,-37 4 40,94-17-38,-1 0 0,1 1 0,0 0 0,-1 0 0,1 0 0,0 1 0,0 0 0,0 1-2,-8 3 3,0 0 0,-10 1-3,9-2 1,1 0 0,-8 4-1,6-2 1,1-2-1,-1 0 1,0 0 0,0-2 0,-17 3-1,-11 2 4,-30 7 7,-27 7 2,-216 65 19,237-68-7,32-8-20,-15 7-5,37-11-4,17-6 3,1 1-1,1 0 1,-1 0-1,0 1 1,1 0-1,-4 3 2,1 0 4,-1 0 0,-11 5-4,-18 12 15,36-21-14,1-1 1,-1 0-1,0 0 1,0 0 0,1 0-1,-1 0 1,-1-1-2,-16 6 5,16-4-2,1 1 0,-1 0 0,1 0-1,-4 3-2,-11 8 13,10-8-1,0 0-1,1 0 1,0 1 0,0 1 0,1-1 0,0 1 0,1 1 0,0 0 0,0 0-1,-1 4-11,3-7 5,0 0 0,-1-1-1,0 1 1,0-1-1,0 0 1,-7 4-5,-7 4 125,-16 8-125,20-12 123,0 0 1,0 1-1,-10 10-123,-18 18 265,22-21-229,1 1 0,1 1 0,0 1 0,2 1-1,0 1 1,-2 6-36,14-20 12,-1-1-1,1-1 0,-1 1 1,-1-1-1,1 0 1,-1-1-1,-1 0 1,1 0-1,-9 4-11,12-7 3,1 0 0,-1 1 0,1-1 0,-1 1 0,1 0 0,0 0 0,1 0 0,-1 0 0,1 1 0,0 0 0,0-1 0,0 1 0,0 0 0,1 0 0,0 1 0,-1 4-3,-2 4 2,-1 0 0,0 0 0,-1-1 0,0 1-2,-15 30 17,13-22 52,-1-1 0,-12 19-69,10-22 127,-13 21 203,24-35-301,-1 0 0,1-1 0,-1 1 0,1 0 0,0 0 0,0-1 0,1 1 0,-1 0 0,1 0-1,0 2-28,2 12 38,1 1 0,0 0 0,3 3-38,-4-12 16,-1-7-11,-1 0 0,0 1 0,0-1 0,0 0 1,-1 0-1,1 0 0,-1 0 0,1 0 0,-1 1 0,0-1 1,0 0-1,-2 2-5,-5 23 27,-5 17 1,9-33-13,1-1-1,0 1 0,-2 12-14,5-18 5,0 0 1,0 0 0,1-1-1,0 1 1,1 4-6,-1-7 1,0 1 0,0 0 0,-1 0 0,1 0 0,-1 0 0,0 0 0,0 0 1,0 0-1,-1 0 0,0-1 0,0 4-1,0-5 0,1 0 1,-1 1-1,1-1 1,0 0-1,0 0 1,-1 1 0,2-1-1,-1 0 1,0 1-1,0-1 1,1 0-1,-1 0 1,1 1-1,0-1 1,0 1-1,3 6 12,0-1 0,1 1 0,2 2-12,10 20 45,-7-7-20,-7-18-19,-1 0-1,0 1 0,0-1 1,1 6-6,0-2 13,0 1 1,1-1-1,0-1 0,0 1 1,1 0-1,0-1 0,6 7-13,14 9 226,-16-14-135,-9-11-88,1 0 0,-1 1 0,1-1 0,-1 1 0,1-1 0,-1 1 0,1-1 0,-1 1 1,0-1-1,1 1 0,-1 0 0,0-1 0,1 1 0,-1 0 0,0-1 0,0 1 0,0 0 0,0-1 0,0 1 0,1 0 0,-1-1 1,0 1-1,0 0 0,-1-1 0,1 1 0,0 0 0,0-1 0,0 1-3,-1 2 5,1 0 0,-1 0 1,1 0-1,0 0 0,-1 0 0,2 0 0,-1 0 0,0 0 1,0-1-1,1 1 0,0 0 0,0 0 0,0 0 1,0 0-1,0-1 0,0 1 0,1 1-5,6 3 4,-6-6-2,-1 0-1,1 0 0,-1 0 0,0 0 0,1 0 1,-1 1-1,0-1 0,0 1 0,0-1 1,0 1-1,0-1 0,0 1 0,0 0 0,-1-1 1,1 1-2,0 0 11,0 0 0,0 0 0,0-1 0,1 1 0,-1-1-1,0 1 1,1-1 0,-1 1 0,1-1 0,-1 0 0,1 0 0,0 0 0,0 0 0,-1 0 0,1 0-11,15 10 254,-5-2-149,-4-4-39,-1 0 0,1 1 0,-2 0 0,5 4-66,34 36 49,-43-43-44,1 1 0,0-1-1,0 0 1,0 0 0,0 0 0,1 0 0,-1-1 0,1 1-1,-1-1 1,1 0 0,0 0 0,0-1 0,0 1 0,0-1-1,0 1 1,1-1-5,56 11 390,19 4 143,-51-8-476,-5-2-35,-1 1 0,15 7-22,-34-12 2,1 1 0,-1-1 0,0 1-1,0 0 1,3 3-2,-4-3 2,-1-1 1,1 0-1,-1 0 1,1 0-1,0 0 1,0 0-1,0-1 0,0 1 1,0-1-1,0 0 1,1 0-1,-1 0 0,1 0-2,56 5 42,-39-1-27,0 1 1,0 2-1,5 2-15,-2 0 13,0-2 0,10 2-13,97 25 40,-112-30-31,1 0 0,0-2 1,0 0-1,0-1 0,0-1 0,20-2-9,25 2 33,-54 1-30,0-1-1,-1 2 1,1-1 0,7 4-3,-6-2 3,0-1 0,1 0 1,-1 0-1,4-1-3,22 1 7,16 4-7,-41-5-1,0 1-1,0 1 1,-1 0-1,1 0 1,-1 1 0,1 1 1,-1-1 6,0 0 1,0-1 0,1-1 0,-1 0 0,1-1 0,0 0 0,0-1-1,-1-1 1,2 0-7,51 6 35,-20 1-23,0-2 0,6-2-12,-32-2 39,1-2 0,-1 0 1,0-2-1,-1 0 0,1-1 1,7-3-40,-3 0 71,0 0 1,1 1-1,0 2 1,-1 0-1,1 2 1,18 0-72,3 3 15,1 2 53,-1-3 1,40-5-69,-40 1 271,45 1-271,-81 4 1,1 0 1,-1 0 0,1 1 0,5 2-2,25 5 54,-25-9 27,0 0-1,-1 0 1,1-2 0,0 0-1,6-2-80,-6 1 81,0 1 0,1 1 0,-1 0 0,15 1-81,19 5 25,-12-1 10,1-2 1,6-1-36,-14-2 58,87 0 137,-93 2-154,0 1 1,1 1-1,18 6-41,-12-2 87,0-1-1,1-1 0,0-1 1,-1-2-1,1-2 0,0 0 1,18-4-87,132-9 281,-106 9-106,0-2 0,-1-4 0,0-3-175,-34 5 66,-1 3 0,1 1 0,1 2 0,28 3-66,-41-1 10,0-2 0,3-1-10,-10 1-1,1 0 1,-1 1 0,22 3 0,-21 0 19,1-2 0,18-2-19,6 0 17,91 1-1,-115 2-19,23 3 3,-31-2 2,1 0 0,15-2-2,24 0 14,30 5-14,-60-3 1,-8 0-1,1 1 0,-1 1-1,10 4 1,-13-3 1,0-2-1,0 1 0,0-2 1,0 0-1,2-1 0,40-1 4,168 4 23,-69-5-15,-37 0 0,-81 0-2,-1-2 1,19-3-11,-11 0 11,5 3-11,-3-1 5,20-4-5,8-1 4,21-2 68,3-5-72,-40 7 11,-24 5 26,29-9-37,109-34 128,-162 44-116,3-1 20,-1 0 0,1 0 1,-1-1-1,0-1 0,0 0 1,5-4-33,-3-1 25,15-10 32,21-19-57,-48 37 2,1 0-1,1 1 1,-1-1-1,0 1 1,3-1-2,-3 1 1,0 0 0,0 0 0,0-1 0,-1 1 1,3-2-2,15-13 4,-16 14-2,0-1 0,0 0 0,0 0 0,3-4-2,5-7 13,0-2 0,-1 1 1,-1-2-1,2-4-13,-6 8 7,1 1 1,1 0 0,0 1-1,1 0 1,2-2-8,17-15 38,9-6-38,-24 22 1,-2 2-1,-2 0 0,10-13 0,-10 11 1,0 1 0,8-6-1,9-12 4,-21 23 3,0 0 0,1 0 0,6-5-7,-4 5 8,-7 6-6,0 0 1,-1 0-1,1 0 0,-1 0 1,1-1-1,-1 1 1,1-1-1,-1 1 0,0-1 1,0 0-1,0 1 1,0-1-1,0 0 0,0-1-2,12-21 27,1 0 1,0 0-1,2 2 0,6-7-27,-1 2 17,-2-2 0,10-17-17,-13 13 10,3-12-10,13-28 6,7 19-5,-34 39 4,0-1 0,-1 1 0,0-1 0,-1 0-1,0-10-4,-3 19 4,1-1 0,-1 1 0,-1-1 0,0-2-4,1 7 2,-1-1 0,1 1 0,0-1 0,0 0 0,0 1 0,0-1 0,0 1 0,1-1 0,0 1-1,0-1 1,0 1 0,0-1 0,0 1 0,1-1 0,-1 1 0,2-1-2,0-1 5,0-1-1,0-1 1,0 1 0,-1 0-1,0 0 1,0-1-1,-1 1 1,0-1 0,0 0-1,0 1 1,-1-1 0,0 0-1,0 0 1,-1 1-1,0-1 1,0 0 0,-1-3-5,-3-7 8,1 1-1,1-1 1,1 0 0,0-6-8,-6-37 10,1 3-10,3 35 0,3 16 0,0-1 0,-1 1-1,1-1 1,-1 1 0,-1 0 0,1 0 0,-35-77-8,32 70 5,0-1 1,-2-10 2,-4-11-2,-9-26-7,6 17-30,-9-16 39,17 47-4,0-1 0,-1 2-1,-1-1 1,0 1 0,0 0 0,-6-4 4,-15-18-5,-16-17 9,39 44-9,-1 1 0,0 0 0,0 1 0,-1 0 0,1 0 0,-3-1 5,-15-6-23,-12-7-81,-14-3 104,35 14 7,0 0 0,0 0 0,-2-4-7,4 3-16,0 1 1,-1 0-1,-13-4 16,4 5-25,-1 0 1,1 2-1,-1 1 1,-3 1 24,-13-3 3,36 5 4,0 0-1,0-1 1,0 0-1,0 0 1,0 0 0,1-1-1,-1 1 1,1-1 0,0 0-1,-1-1-6,-26-16 9,18 15-29,-1-1-1,0 2 1,-1 0 0,1 0 0,-10 0 20,-23-2-77,-5 3 77,33 1 0,-13-1 20,0-2 0,-7-3-20,-35-6-2,40 8-17,22 4 11,0 0-1,0 1 1,0 0 0,-10 1 8,13 1 0,0-1 1,0 0 0,0 0-1,-2-1 0,8 0 3,0 1 1,0-1-1,0 0 0,0 0 0,0 0 0,0-1 0,0 1 1,0-1-1,1 1 0,-1-1 0,1 0 0,-1 0 1,1-1-4,-1 1 0,0-1 1,0 0-1,-1 1 1,1 0-1,-1 0 1,1 0-1,-1 0 1,1 0-1,-1 1 1,0 0-1,0 0 1,0 0-1,0 0 1,0 0-1,0 1 1,0-1-1,0 1 1,-4 1-1,-7-3 5,14 1-4,0 1 0,0 0 0,-1 0 0,1-1 1,0 1-1,0 0 0,0 0 0,0 0 0,0 0 0,-1 0 0,1 1 1,0-1-2,0 0-47,0 0-1,-1 0 1,1 0 0,0 0 0,0 0 0,-1 0 0,1-1 0,0 1 0,0 0 0,0-1-1,-1 1 1,1-1 0,0 1 0,0-1 0,0 0 0,0 1 0,0-1 0,0 0 0,-1-1 47,-8-4-6792,6 4 3418</inkml:trace>
  <inkml:trace contextRef="#ctx0" brushRef="#br4" timeOffset="-207702.4989">12313 3618 10155,'0'-4'135,"0"4"135,0 0 38,0 0 37,-1 0-172,-1 1 0,1-1 0,0 0 1,-1 1-1,1-1 0,0 1 0,0-1 0,-1 1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06T17:25:30.771"/>
    </inkml:context>
    <inkml:brush xml:id="br0">
      <inkml:brushProperty name="width" value="0.1" units="cm"/>
      <inkml:brushProperty name="height" value="0.1" units="cm"/>
      <inkml:brushProperty name="color" value="#00A0D7"/>
    </inkml:brush>
  </inkml:definitions>
  <inkml:trace contextRef="#ctx0" brushRef="#br0">412 767 3489,'0'-4'746,"1"1"1,-1-1-1,0 1 0,0-1 1,0 1-1,-1-1 0,1 0 1,-1 1-1,0 0 1,0-1-1,0 1 0,0 0 1,-1-1-1,1 1 0,-2-1-746,3 3 150,-1 1 0,1-1 0,-1 0-1,1 1 1,-1-1 0,1 1-1,-1-1 1,0 1 0,1-1 0,-1 1-1,0 0 1,1-1 0,-1 1-1,0 0 1,1-1 0,-1 1 0,0 0-1,0 0 1,1 0 0,-1 0-1,0 0 1,0 0 0,1 0-1,-1 0-149,-20 3-274,15-1 506,-13 3-175,1 1 1,-1 1 0,2 1 0,-1 1 0,-15 10-58,11-6 114,0 1 0,1 1 1,-6 6-115,17-12 50,1 0 1,0 0 0,1 1-1,0 0 1,0 0 0,1 1-1,-2 4-50,-3 10 99,0 0-1,2 0 0,1 1 0,1 1 0,1-1 0,2 1 1,0 0-1,2 1 0,1-1 0,1 6-98,1-26 43,0-1-1,1 1 1,0 0-1,0-1 1,0 1 0,0-1-1,1 1 1,0-1-1,1 0 1,0 0 0,0 0-1,0 0 1,0 0-1,1 0 1,0-1-1,3 4-42,-5-8 23,-1 1-1,1-1 0,-1 0 0,1 0 0,0 1 1,-1-1-1,1 0 0,0-1 0,0 1 1,0 0-1,0 0 0,0-1 0,0 1 0,0-1 1,0 0-1,0 0 0,0 1 0,0-1 0,2-1-22,2 0 52,1 0-1,-1 0 1,0-1-1,1 0 0,2-2-51,9-3 111,17-4 117,-1-3 1,25-12-229,-46 19 41,1-1 0,-2 0 0,1-1-1,-1 0 1,0-1 0,-1 0 0,0-1 0,-1-1-41,19-28 117,-15 21-69,-5 8-10,-1 0 1,0 0-1,-1-1 0,0 0 0,3-10-38,-3 5 51,-2 0 1,0-1-1,0-4-51,-3 14 13,-1 1 0,0-1 1,-1 0-1,0 1 0,0-1 1,0 0-1,-1 1 0,0-1 1,-1 0-14,-11-21 35,5 13-17,3 1 11,0 0 0,-1-9-29,3 14 11,0-1 0,0 0 0,-1 1 0,0 0 1,-5-9-12,7 16-1,0 0 1,0 0-1,-1 0 1,1 1-1,0-1 1,-1 1-1,0 0 1,0 0-1,1 0 1,-1 0-1,0 0 1,-1 0-1,1 1 1,0-1-1,0 1 1,-1 0-1,1 0 1,0 1-1,-1-1 1,-3 0 0,0 1-31,0 0-1,0 0 1,0 0-1,0 1 1,0 0-1,0 0 32,3 0-147,1 0 0,-1 0 0,0 0-1,0 1 1,1-1 0,-1 1 0,1 0-1,-1 0 1,1 0 0,0 0 0,-2 2 147,5-4-25,0 1-1,-1-1 1,1 1 0,0-1 0,0 1 0,-1-1 0,1 1 0,0-1 0,0 1 0,0-1 0,0 1 0,0-1 0,0 1 0,0 0 0,0-1 0,0 1 0,0-1 0,0 1 0,0-1 0,0 1 0,0 0 0,0-1 0,0 1 0,1-1-1,-1 1 1,0-1 0,1 1 0,-1-1 0,0 1 0,1-1 0,-1 1 0,0-1 0,1 0 0,-1 1 0,1-1 0,-1 1 0,0-1 0,1 0 0,-1 0 0,1 1 0,-1-1 0,1 0 25,26 16-2341,-23-14 1669,33 16-1601</inkml:trace>
  <inkml:trace contextRef="#ctx0" brushRef="#br0" timeOffset="519.597">1604 410 2385,'9'-49'1435,"11"-76"1956,-18 105-2555,-1 0-1,0 0 1,-2 0 0,0 0 0,-2-2-836,2 16 270,0 0 0,0 0 0,-1 0 0,0 0 0,0 0 0,-1 1 0,0-1 0,0 1 0,0 0 0,0 0 0,-1 0 0,0 0 0,0 0 0,0 1-270,0 0 173,0 1 0,-1 0 0,1 0 0,-1 0 0,1 0 0,-1 1 1,0 0-1,0 0 0,0 0 0,0 1 0,0 0 0,0 0 0,-1 0 1,1 0-1,0 1 0,-4 0-173,-5 0 78,0 0 1,0 1-1,0 0 1,1 1-1,-1 1 0,0 0 1,1 1-1,0 1 1,0 0-1,-6 3-78,12-4 30,1-1-1,-1 1 1,1 0-1,-1 1 1,1-1 0,1 1-1,-1 0 1,1 1-1,0-1 1,0 1-1,-1 1-29,-108 156 565,74-101-285,2 2 1,-11 30-281,42-82 43,1 0 1,0 1-1,1 0 0,0 0 0,1 0 1,1 1-1,0-1 0,0 1 0,1 5-43,2 175 467,-2-173-418,-1-1 0,-1 1 1,-1 0-1,0-1 0,-5 11-49,-6 20 88,3-3 55,2 1 0,0 15-143,6-30 216,-2 0-1,-1-1 1,-8 17-216,15-47 44,0 0 1,0-1-1,-1 1 0,1-1 1,-1 1-1,0-1 0,0 1-44,2-3 11,0 1-1,-1-1 0,1 1 1,0-1-1,-1 1 0,1-1 1,-1 1-1,1-1 0,-1 0 1,1 1-1,-1-1 1,1 0-1,-1 1 0,1-1 1,-1 0-1,1 0 0,-1 1 1,1-1-1,-1 0 0,0 0 1,1 0-1,-1 0 1,1 0-1,-1 0 0,0 0 1,1 0-1,-1 0 0,1 0 1,-1 0-1,0 0 0,1 0 1,-1 0-1,1-1 0,-1 1 1,1 0-1,-1 0 1,1-1-11,-5-4-64,0 1 1,1-2-1,-1 1 1,2 0 0,-1-1-1,0 0 1,1 0-1,0 0 1,1 0 0,-1 0-1,0-3 64,-3-13-1930,1 1 1,-2-17 1929,1-10-4344,-6-14-433</inkml:trace>
  <inkml:trace contextRef="#ctx0" brushRef="#br0" timeOffset="887.493">734 928 5913,'3'-15'930,"-3"11"-619,1-1 1,0 1-1,1-1 1,-1 0-1,1 1 1,1-2-312,-2 4 169,0 1 0,-1 0 1,1 0-1,0 0 0,0 0 1,0 0-1,0 0 0,0 0 0,0 0 1,0 1-1,1-1 0,-1 0 1,0 1-1,0-1 0,1 0 0,-1 1 1,0 0-1,1-1 0,-1 1 1,0 0-1,1 0 0,-1 0 0,0-1 1,2 2-170,66 0 4493,51-1-905,38-12-1936,-65 4-999,-75 6-334,0-1-1,11-3-318,-10 2 162,-18 4-152,0 0 1,-1 0 0,1 0 0,0 0-1,-1 0 1,1-1 0,-1 1-1,1 0 1,0 0 0,-1-1 0,1 1-1,-1 0 1,1 0 0,-1-1-1,1 1 1,-1-1 0,1 1-1,0-1-10,-4-7 208,-1 2-221,4 0-390,0 4-2766,0 0 758</inkml:trace>
  <inkml:trace contextRef="#ctx0" brushRef="#br0" timeOffset="2781.574">2221 467 1384,'17'-24'2157,"6"-14"-2157,-22 37 178,0-1 1,0 0-1,0 0 1,-1 0-1,1 0 1,0 0-1,-1-1 1,0 1-1,1 0 1,-1 0-1,0 0 1,0 0-1,0 0 1,0-1-179,-1 1 217,1 1 1,-1-1-1,1 1 1,-1 0-1,0-1 1,1 1-1,-1 0 0,0-1 1,0 1-1,0 0 1,-1-1-218,1 1 100,0 1 1,1-1 0,-1 1-1,0-1 1,1 0 0,-1 0-1,1 1 1,-1-1-1,1 0 1,-1 0 0,1 0-1,0 1 1,-1-1-1,1 0 1,0 0 0,0 0-1,-1 0 1,1 0 0,0 0-1,0 0 1,0 0-1,0 1 1,0-1 0,1 0-1,-1 0 1,0 0-1,0 0 1,1 0-101,0-2 459,-1 3-360,1-1 1,-1 1-1,0-1 0,1 1 1,-1-1-1,0 1 0,0-1 1,1 1-1,-1-1 0,0 0 1,0 1-1,0-1 1,0 1-1,0-1 0,0 0 1,0 1-1,0-1 0,0 0 1,0 1-1,0-1 0,0 1 1,0-1-1,0 0 0,-1 1-99,1-1 39,-9-7 962,9 8-979,0 0 1,0 0-1,0-1 0,0 1 0,0 0 0,0 0 0,0-1 1,0 1-1,0 0 0,0 0 0,0-1 0,0 1 1,0 0-1,0 0 0,1-1 0,-1 1 0,0 0 0,0 0 1,0 0-1,0-1 0,0 1 0,1 0 0,-1 0 0,0 0 1,0-1-1,0 1 0,1 0 0,-1 0 0,0 0 0,0 0 1,1 0-1,-1 0 0,0 0 0,0-1 0,1 1 0,-1 0 1,0 0-1,0 0 0,1 0 0,-1 0 0,0 0 0,1 0-22,-1 0 15,-1 0 0,1 0 0,0 0 0,0 0 0,0 1-1,0-1 1,0 0 0,0 0 0,0 0 0,0 0-1,0 0 1,0 0 0,0 0 0,0 0 0,0 0 0,0 0-1,0 0 1,0 0 0,0 0 0,0 0 0,0 0-1,0 0 1,0 0 0,0 0 0,0 1 0,0-1 0,0 0-1,0 0 1,0 0 0,0 0 0,0 0 0,0 0 0,1 0-1,-1 0 1,0 0 0,0 0 0,0 0 0,0 0-1,0 0 1,0 0 0,0 0 0,0 0 0,0 0 0,0 0-1,0 0 1,0 0 0,0 0 0,0 0 0,0 0-1,0 0 1,0 0 0,0 0 0,0 0 0,0 0 0,0 0-1,1 0-14,-8 6 173,3-3-117,0 0 1,0 0-1,0 0 0,1 1 0,-1-1 0,1 1 1,0 0-1,-3 4-56,-5 6 156,-2 0 0,-9 8-156,8-9 156,1 1 0,-6 8-156,14-16 53,1 1 0,0-1 0,0 1 0,1-1 0,0 1 0,0 0 0,0 0 0,0 5-53,-14 69 488,13-53-298,-2-1-1,0 0 1,-2 0 0,-1-1-1,-9 18-189,-3-9 310,0-1-1,-25 28-309,20-29 270,2 1 0,-13 26-270,28-43 92,0 0 0,2 0 0,0 1 0,0 0 0,-1 12-92,7-24 29,0 1 1,0 0-1,0 0 0,1-1 0,0 1 0,0 0 0,1 0 0,-1-1 0,2 1 1,-1 0-1,1-1 0,0 1 0,0-1 0,1 1 0,0-1 0,0 0 0,0 0 0,1-1-29,-1 1 33,0-1 0,1 0-1,0 0 1,0 0-1,0 0 1,1-1-1,-1 0 1,1 0 0,0 0-1,0 0 1,1-1-1,-1 0 1,1 0 0,2 0-34,3 1 56,0-1 0,1 0 0,-1-1 0,1 0 0,0-1 0,-1 0 0,3-1-55,3 0 58,-8 1-6,-1-1 0,1 0 0,0-1 0,-1 0 0,1 0 0,5-3-52,28-6 117,17-5 197,32-13-314,-85 26 16,0 0-1,0 0 1,0 0-1,-1-1 1,0 0-1,1 0 0,-1-1 1,0 1-1,0-1 1,-1 0-1,1 0 1,-1-1-1,0 1 1,0-1-1,-1 0 1,1 0-1,-1-1 1,2-2-16,0-6 39,0 0 1,0 0-1,-1-1 1,-1 1-1,0-1 0,-1 1 1,-1-1-1,0-3-39,-1 8 14,0 0-1,-1 1 1,0-1-1,0 0 1,-1 1-1,0-1 1,-1 1-1,0 0 1,-1-1-1,0 1 1,0 1-1,-5-8-13,5 11 3,0 1 1,0 1-1,0-1 0,-1 0 0,1 1 0,-1 0 0,0 0 0,0 1 1,0-1-1,0 1 0,0 0 0,0 0 0,-1 1 0,0 0-3,-5-3 3,-6-2-10,0 0 1,-1 2 0,0 0-1,0 1 1,0 0-1,-1 2 7,11 1-9,0 1-1,1 1 1,-1 0-1,1 0 0,-1 0 10,-15 4-16,1 0-6,0 1-1,0 0 1,-12 8 22,-63 33-72,87-42 66,1-2-1,1 1 0,0 0 0,1 0 0,-1 1 0,1 0 0,-4 5 7,8-8-2,0 1 0,0-1 1,0 0-1,1 1 0,0 0 1,0 0-1,0 0 1,0 0-1,0 0 0,1 0 1,0 0-1,0 0 0,0 0 1,0 1-1,1 0 2,-1 22 4,1 0-1,2-1 1,1 6-4,-2-27 0,0 0 2,0-1-1,0 1 0,-1-1 1,0 1-1,0-1 1,0 1-1,0-1 1,-1 1-1,0-1 0,1 0 1,-2 3-2,1-5 2,1 0 0,-1 0 0,1 0 0,0 0 0,-1 0 1,1 1-1,0-1 0,0 0 0,1 0 0,-1 0 0,0 0 0,1 0 0,-1 0 0,1 0 1,0 0-1,-1 0 0,1 0 0,0 0 0,0 0 0,1 1-2,1 0 9,-1-1-1,0 1 1,0-1 0,1 0-1,-1 1 1,1-1 0,0-1-1,0 1 1,0 0 0,0-1-1,0 1 1,0-1 0,0 0-1,0 0 1,1 0-9,23 5 60,0 0 0,0-2 0,11-1-60,-23-3 47,0 0 0,10-2-47,-20 1 20,0 1 0,0-2-1,0 1 1,0 0 0,0-1 0,-1 0-1,1 0 1,0-1 0,1 0-20,10-6 45,0 0 0,0 1 0,1 1 0,7-1-45,-2-1 41,0 0 1,6-4-42,-18 7 12,7-2 20,-1-2 0,11-9-32,-21 15 12,0-1 1,-1 0 0,1-1 0,-1 1 0,-1-1 0,1 0 0,-1-1-1,3-4-12,1-4 33,-1 0 0,0 0 0,-1 0 0,2-12-33,-6 21 5,-1-1 1,0 1 0,0 0 0,-1-1 0,1 1 0,-1-1 0,-1 1 0,1-1 0,-1 1 0,-1-1 0,1 1 0,-1 0-1,-1-4-5,2 7 0,-1 0 0,1 0 0,-1 0 0,0 1 0,0-1 0,0 0 0,0 1 0,-1 0 0,1-1 0,0 1 0,-1 0 0,0 0 0,0 0 0,1 1 0,-1-1 0,0 0 0,-2 1 0,-6-3-3,0 0 0,0 1 1,-1 0-1,-3 1 3,-4-2-5,-7 0-12,0 2 0,0 0 0,-1 2 0,1 0 0,0 2-1,-1 1 1,1 1 0,-22 7 17,25-4-40,0 1 0,-10 4 40,8-1-21,19-9 17,0 1 1,1-1-1,0 2 0,-1-1 1,1 1-1,0-1 1,0 1-1,1 1 0,-1-1 1,1 1-1,0-1 1,0 1-1,0 2 4,-2 3-2,0 0 0,1 0 1,0 0-1,1 1 0,1 0 0,-2 6 2,3-11-2,0-1 0,0 0-1,-1 1 1,0-1 0,1 0-1,-2 0 1,1-1 0,0 1 2,-2 1-8,0 1 1,1 0-1,-3 6 8,-23 50-45,24-49 43,0 6 10,6-20-6,0 0 0,0 0-1,0 0 1,0 0 0,0 0 0,0 0-1,0 1 1,1-1 0,-1 0-1,0 0 1,0 0 0,0 0-1,0 0 1,0 0 0,0 0 0,0 1-1,0-1 1,0 0 0,0 0-1,0 0 1,0 0 0,-1 0-1,1 0 1,0 0 0,0 1 0,0-1-1,0 0 1,0 0 0,0 0-1,0 0 1,0 0 0,0 0-1,0 0 1,0 0 0,0 0-1,0 1 1,-1-1 0,1 0 0,0 0-1,0 0 1,0 0 0,0 0-1,0 0 1,0 0 0,0 0-1,-1 0 1,1 0 0,0 0 0,0 0-1,0 0 1,0 0 0,0 0-1,0 0 1,0 0 0,-1 0-1,1 0 1,0 0 0,0 0 0,0 0-1,0 0 1,0 0 0,0 0-1,0 0 1,-1 0 0,1 0-1,0-1 1,0 1 0,0 0-1,0 0 1,0 0-2,0-1 18,-1 1 0,1-1 0,0 0 1,0 1-1,0-1 0,0 0 0,0 1 0,0-1 0,0 0 0,0 0 0,0 1 0,0-1 1,0 0-1,1 1 0,-1-1 0,0 0 0,0 1 0,1-1 0,-1 0-18,36-67 75,-23 45-64,6-12 20,0 0 0,4-18-31,-1-2 30,2 1-1,3 1 0,2 2 1,21-28-30,-39 64 0,0-1 0,0 0 0,-2 0 0,0-1 0,-1 0 0,-1-1 0,0 1 0,-1-2 0,12-74-28,-10 50-27,7-22 55,-14 62-13,1 0 0,-1-1 0,1 1 1,0 0-1,0 0 0,1 0 0,-1 1 1,1-1-1,-1 1 0,1-1 0,0 1 0,1-1 13,-1 1-6,-1 0 0,1 0 0,-1 0 0,0 0 0,0-1 0,0 1 0,0-1 0,0 1-1,0-1 1,-1 0 0,1 1 0,0-4 6,-2 5-57,-1 1-6329,1 0 2832</inkml:trace>
  <inkml:trace contextRef="#ctx0" brushRef="#br0" timeOffset="3681.976">2781 1315 2865,'-62'7'4400,"35"-1"2155,30-8-6201,-1 1 0,1-1 1,0 1-1,-1-1 0,1 0 0,-1 0 0,1 0 0,-1-1 0,2-1-354,13-12 1169,-8 8-848,-1 0-1,0-1 1,-1 0 0,0 0 0,0-1-1,-1 0 1,0 0 0,2-5-321,11-27 1357,7-25-1357,-7 19 338,38-79 197,-41 94-471,1 0 0,1 1 1,2 1-1,22-28-64,-30 42 7,-11 16-7,28-39 17,2 1 0,8-6-17,-34 40 2,179-192 191,-169 180-115,-1-1-1,-1 0 1,0-1 0,4-10-78,-16 27 11,0 0-1,0 0 1,0 0 0,0 1 0,1-1 0,-1 0 0,1 1 0,-1-1 0,1 0-1,-1 1 1,1 0 0,0-1 0,0 1 0,-1 0 0,1 0 0,0 0 0,0 0-1,0 1 1,0-1 0,2 0-11,-4 1-1,1 0 1,-1 0-1,0-1 0,1 1 0,-1 0 0,0 0 1,1 0-1,-1 0 0,0 0 0,1 0 0,-1 0 1,0 0-1,1 0 0,-1 0 0,1 0 0,-1 0 1,0 1-1,1-1 0,-1 0 0,0 0 0,1 0 1,-1 0-1,0 0 0,0 1 0,1-1 0,-1 0 1,0 0-1,1 1 0,-1-1 0,0 0 0,0 0 1,0 1-1,1-1 0,-1 0 0,0 1 0,0-1 1,0 0-1,0 1 0,1-1 0,-1 0 0,0 1 1,0-1 0,1 21-89,0-12 106,-1-4-18,7 218-9,-8-173 11,-3-1 0,-5 18-1,1-5 15,7-55-12,-3 35 61,-2-1 1,-1 1-1,-8 20-64,2-14 103,3 2 0,-5 49-103,1 2 208,14-101-194,0 1 0,0-1 0,0 0 0,0 1 0,0-1 0,0 0 0,0 1 0,0-1 0,0 0 0,0 1 0,0-1 0,0 0 0,1 0 0,-1 1 0,0-1 0,0 0 0,0 0 0,1 1 1,-1-1-1,0 0 0,0 0 0,0 1 0,1-1 0,-1 0 0,0 0 0,1 0 0,-1 1 0,0-1 0,0 0 0,1 0 0,-1 0 0,0 0 0,1 0 0,-1 0 0,0 0 0,1 0 0,-1 0 0,0 0 0,1 0 0,-1 0 0,0 0 0,1 0 0,-1 0 0,0 0-14,3-145-2786,-4 140 2223,1 0-1,0 0 0,-1 0 0,0 0 0,0 1 0,0-1 0,-2-4 564,-15-22-3665</inkml:trace>
  <inkml:trace contextRef="#ctx0" brushRef="#br0" timeOffset="4021.087">2954 906 4337,'-110'27'3231,"96"-21"-1554,23-6-57,168-8 6872,-69 13-7025,-35-1-933,42 0 111,-110-4-548,1 0 0,-1-1 0,0 1 0,0-1 0,0 0 0,0 0-1,0-1 1,0 0-97,-2 1-161,-1 0 0,1 0 0,-1-1 0,0 1 0,1-1 0,-1 0 0,0 0-1,0 0 1,0 0 0,0 0 0,0 0 0,0 0 0,-1-1 0,1 1 0,-1-1 161,6-10-2158</inkml:trace>
  <inkml:trace contextRef="#ctx0" brushRef="#br0" timeOffset="4615.466">3934 430 5761,'5'-6'1740,"-3"3"-850,1 0 1,-1 1-1,1-1 0,-1 1 1,1-1-1,1 0-890,-3 2 80,-1 1 0,1 0 0,-1-1 0,1 1 0,0 0 0,-1 0 0,1 0 0,0-1 0,-1 1 0,1 0 0,0 0 0,-1 0 0,1 0 0,0 0 0,-1 0 0,1 0 0,-1 0 0,1 1 0,0-1 0,-1 0 0,1 0 0,0 0 0,-1 1 0,1-1 0,-1 0 0,1 1 0,-1-1 0,1 0 0,-1 1 0,1-1 0,-1 1 0,1-1 0,-1 1 0,1-1 0,-1 1 0,0-1-80,2 2 96,-1 0 0,0 1 0,0-1 0,-1 0 0,1 0-1,0 0 1,-1 1 0,1-1 0,-1 0 0,0 1 0,0-1 0,0 0-1,0 0 1,0 2-96,0 6 221,1 4-1,-1-1-1,0 0 0,-1 1 1,-1-1-1,-1 6-219,-19 65 727,21-82-704,-7 24 213,-2-1 1,-1 0-1,-7 9-236,-16 38 312,-8 33 660,-22 86-972,45-131 210,10-33-57,1 1 0,0 0 0,2 1 1,0 15-154,6-43 13,-1 0 1,1 0-1,0 0 1,0 0-1,0 0 1,0 0 0,0 0-1,0 0 1,0 0-1,0 0 1,0 0-1,1 0 1,-1 0 0,0 0-1,1 0 1,-1 0-1,0 0 1,1 0-1,0 0 1,-1 0-1,1 0 1,-1-1 0,1 1-1,0 0 1,0 0-1,-1-1 1,1 1-1,0 0 1,0-1-1,0 1-13,0-1 50,0-1 0,0 0 0,-1 0-1,1 1 1,-1-1 0,1 0-1,-1 0 1,1 0 0,-1 1 0,0-1-1,1 0 1,-1 0 0,0 0-1,0 0 1,1 0 0,-1 0 0,0-1-50,7-28 291,-7 28-259,4-12 32,0 0 0,1-1 0,1 2 0,0-1 0,6-8-64,12-18 90,6-5-90,-8 13 44,-19 27-39,29-45 33,3 1 1,1 2-1,25-23-38,-55 65-8,-1 0 0,1 0-1,0 1 1,0-1 0,0 1-1,1 1 1,-1-1-1,1 1 1,0 0 0,0 1-1,0-1 1,0 2 0,1-1-1,3 0 9,21-2-47,-16 2 12,1 0 0,0 1 0,3 1 35,-8 4-44,-4-3-17,-7-2 15,-1 1 6,0 0 10,0 13 17,-1-7 14,-1 16-1,0-1 0,-1 0 0,-2 0 0,-6 20 0,6-29-2,0 0 1,0 0 0,-1 0 0,-1-1-1,-1 1 2,-11 21-1,7-11-1,0-1 1,-1 0 0,-2-1-1,-2 3 2,-68 67 26,79-83-18,-1 0 1,0 0-1,0-1 0,0 0 1,-1 0-1,0-1 1,0 0-1,-1 0 1,-7 2-9,8-4 8,-44 15 90,46-17-102,1 0 0,-1 0 0,0-1-1,0 1 1,0-1 0,0 0 0,0-1 0,-1 0 4,-2 0-86,3 0 74,1 0 1,-1 0-1,1 0 0,-4-2 12,7 3-39,0-1 1,1 0-1,-1 0 1,1 0-1,-1 0 1,1 0-1,-1 0 1,1 0-1,0-1 1,-1 1-1,1 0 1,0-1-1,0 1 0,0-1 1,0 1-1,0-1 1,0 0 38,0 0-399,0-1 0,0 1 0,1-1 0,-1 1 0,0-1 1,1 0-1,0 1 0,-1-1 0,1 0 399,1-1-514,-1-1 0,1 1 0,0 0 0,0 0 0,1 1 0,0-3 514,-2 6-4</inkml:trace>
  <inkml:trace contextRef="#ctx0" brushRef="#br0" timeOffset="5083.609">4621 865 3961,'13'-11'3961,"6"-8"1654,-19 18-5470,1 1-1,-1 0 0,0-1 1,0 1-1,1 0 0,-1-1 1,0 1-1,0-1 0,0 1 1,0 0-1,1-1 0,-1 1 1,0-1-1,0 1 1,0-1-1,0 1 0,0 0 1,0-1-1,0 1 0,0-1 1,0 1-1,0-1 0,-1 1 1,1 0-1,0-1 0,0 1 1,0-1-1,0 1 1,-1 0-1,1-1 0,0 1 1,0 0-1,-1-1 0,1 1 1,0 0-1,-1-1 0,1 1 1,0 0-1,-1-1 1,1 1-1,0 0 0,-1 0 1,1 0-1,0-1 0,-1 1 1,1 0-145,-3 0 49,1-1 0,0 1 0,0 0 0,0 0 1,-1 0-1,1 0 0,0 1 0,0-1 0,-1 0 1,1 1-1,0 0 0,0-1 0,0 1-49,-4 1 61,-14 3-3,-1 1 0,1 2 0,-18 8-58,22-9 26,6-2-5,-1 1 0,1 0 0,1 0 0,-1 1 0,1 1 0,0-1 0,1 1 1,0 1-1,0-1 0,0 1 0,2 1 0,-5 6-21,-2 7 22,1 1-1,0 1 1,2 0 0,-3 15-22,-4 15 53,-9 52-53,24-99 15,1 1 0,0-1 0,0 1 0,1-1 0,0 1-1,1 0 1,1 5-15,-2-12 11,0 0 0,1 0 0,-1 0 0,1 0-1,0 0 1,0 0 0,-1 0 0,1 0 0,0-1 0,0 1-1,1 0 1,-1-1 0,0 1 0,0-1 0,1 1-1,-1-1 1,1 0 0,-1 0 0,1 1 0,0-1 0,0 0-1,-1 0 1,1-1 0,0 1 0,0 0 0,0 0-1,0-1 1,0 0 0,0 1 0,0-1 0,0 0 0,0 0-1,0 0 1,0 0 0,1 0-11,17-3 66,0 0 0,0-2 0,-1 0 0,1-1 0,-1-1 0,0 0 0,-1-2 0,0 0 0,-1-1 0,1-1 0,2-3-66,-10 6 21,0 0 1,-1-1 0,0 0 0,0-1-1,-1 1 1,0-1 0,0-1 0,-1 0 0,-1 0-1,0 0 1,0-1 0,-1-1-22,7-14 56,-2 0 1,-1-1-1,3-15-56,-9 31 14,-1-1 0,0 1 0,-1 0 0,0-1 0,-1 1 0,-1-1 0,0 1 0,0-1 0,-3-6-14,2 13-27,0-1 1,0 1 0,-1 0-1,0 0 1,0 1 0,-1-1-1,1 1 1,-1-1 0,-3-2 26,-2-1-3,-1-1 1,0 1 0,-10-7 2,19 16 74,-1-1-245,0-1-1,0 1 1,0-1 0,0 1-1,0-1 1,0 1-1,1-1 1,-1 0 0,1 0-1,-1 0 1,1 0-1,0 0 1,-1 0-1,1-1 1,0 1 171,3-10-1883</inkml:trace>
  <inkml:trace contextRef="#ctx0" brushRef="#br0" timeOffset="5834.554">4978 770 5585,'5'-8'1486,"-2"5"-657,-1-1-1,0 1 1,1 0 0,-1 0 0,1 0 0,0 0 0,1-1-829,-3 4 129,-1 0-1,1-1 1,0 1 0,-1 0 0,1 0-1,-1-1 1,1 1 0,0 0-1,-1 0 1,1 0 0,0 0-1,-1-1 1,1 1 0,0 0-1,-1 0 1,1 1 0,0-1-1,-1 0 1,1 0-129,0 0 76,0 1 0,0-1 0,0 1 0,0 0 0,0-1 0,0 1 0,0 0 0,0 0 0,0-1 0,-1 1 0,1 0 0,0 0 0,-1 0 0,1 0 0,0 1-76,9 14 452,-7-13-352,-1 1 0,1-1 1,-1 1-1,0 0 0,0 0 0,0 0 0,-1 0 0,1 1 1,-1-1-1,0 0 0,0 3-100,-1-6 18,2 21 309,0 0 0,-1 0 1,-2 0-1,-1 8-327,-8 176 1121,7-110-621,3-89-428,0 45 286,0-48-284,1 0 0,0-1 0,-1 1 0,1 0 0,0-1 0,1 0 0,-1 1 0,0-1 0,1 1 0,0-1 0,0 0 0,0 0-74,-1-2 16,-1-1 0,0 0 0,0 1 1,0-1-1,0 0 0,1 1 0,-1-1 0,0 0 0,0 0 0,1 1 0,-1-1 0,0 0 1,0 0-1,1 1 0,-1-1 0,0 0 0,1 0 0,-1 0 0,0 0 0,1 0 0,-1 1 0,0-1 1,1 0-1,-1 0 0,0 0 0,1 0 0,-1 0 0,0 0 0,1 0 0,-1 0 0,0 0 1,1 0-1,-1 0 0,0 0 0,1-1 0,-1 1 0,0 0 0,1 0 0,-1 0 0,0 0 1,1-1-1,-1 1-16,8-14 524,-3 5-385,18-34 363,-8 16-197,17-23-305,-10 19 72,9-12 56,-2-2-128,89-144 146,-106 169-140,1 2 0,0-1 0,16-14-6,-19 19-188,-10 13 165,0 1 0,1-1 0,-1 0 0,0 1 0,0-1 1,0 0-1,0 1 0,0-1 0,0 0 0,0 1 0,-1-1 0,1 0 0,0 1 0,0-1 0,0 0 0,-1 1 0,1-1 0,0 1 0,-1-1 23,1 0-172,0 0-3002,2 1 719</inkml:trace>
  <inkml:trace contextRef="#ctx0" brushRef="#br0" timeOffset="6253.026">5718 933 4105,'24'3'2808,"-1"0"1,1-2 0,9-1-2809,-25 0 341,0-1 0,0 0 0,0-1 0,0 0 0,-1 0 0,1 0 0,-1-1 0,1 0 0,-1-1 0,0 0 0,6-4-341,4-4 647,-1-2 0,6-7-647,13-10 875,-30 26-731,-1 0 1,1 0 0,-1 0 0,0-1 0,-1 1 0,1-1-1,-1 0 1,0 0 0,-1 0 0,1-2-145,0 1 129,-1 3-74,-1-1-1,0 1 1,0-1-1,0 1 1,0-1-1,-1 1 1,0-1-1,0 1 1,0-1-1,0 0 1,-1 1-1,0-1 1,0 1-1,0-3-54,-3-13 167,4 20-164,0-1 1,0 0 0,0 0-1,0 0 1,0 0 0,-1 0-1,1 0 1,0 1 0,-1-1-1,1 0 1,0 0 0,-1 0-1,1 1 1,-1-1 0,1 0-1,-1 0 1,1 1 0,-1-1-1,0 0 1,1 1 0,-1-1-1,0 1 1,1-1-1,-1 1 1,0-1 0,0 1-1,1 0 1,-1-1 0,0 1-1,0 0 1,0-1 0,0 1-1,0 0 1,0 0 0,1 0-1,-1 0 1,0 0 0,0 0-1,0 0 1,0 0-4,-4 1-9,1 0-1,0 1 1,-1 0 0,1-1 0,0 1-1,0 0 1,-3 3 9,-44 24-110,22-13 49,0 1 0,2 1 61,-20 16 63,3 2 0,1 2 0,-3 6-63,39-37 59,1 1-1,0-1 0,0 1 0,0 1 0,1-1 0,0 1 0,0 0 0,1 0 0,-1 4-58,4-8 47,0-1 0,0 0-1,1 1 1,-1-1-1,1 0 1,0 1 0,0-1-1,0 1 1,0-1-1,1 1 1,0-1 0,0 0-1,0 1 1,0-1-1,1 0 1,0 0 0,0 0-1,0 0 1,0 0 0,1-1-1,1 3-46,3 2 91,0-1 0,1 0 1,-1-1-1,2 1 0,-1-2 0,3 2-91,18 14 211,5 4 33,1 0 1,2-2-1,22 9-244,-55-30-21,0 0 0,0 0 0,0 0 0,0-1-1,0 0 1,0 0 0,1 0 0,-1 0 0,0-1 0,1 0 0,-1 0 0,0 0-1,2 0 22,-4 0-240,-2 0-4129,0-1 979</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06T17:25:25.306"/>
    </inkml:context>
    <inkml:brush xml:id="br0">
      <inkml:brushProperty name="width" value="0.1" units="cm"/>
      <inkml:brushProperty name="height" value="0.1" units="cm"/>
      <inkml:brushProperty name="color" value="#00A0D7"/>
    </inkml:brush>
  </inkml:definitions>
  <inkml:trace contextRef="#ctx0" brushRef="#br0">502 558 2136,'130'45'1734,"-89"-34"-408,-23-9 30,0-1 689,-17-1-2040,1 0 309,1 0 0,0 0-1,0 0 1,-1 0 0,1 0 0,0-1 0,0 1-1,-1-1 1,1 1 0,0-1 0,-1 0 0,1 0-1,-1-1 1,1 1 0,-1 0 0,1-1-314,0-3 2273,-3 4-2198,0 1 1,0-1 0,1 1 0,-1-1 0,0 1 0,1-1 0,-1 0 0,0 1 0,1-1 0,-1 1 0,1-1 0,-1 1 0,1 0-1,-1-1 1,1 1 0,0-1-76,6-5 277,0-1 0,0 0 0,-1-1 0,0 1 0,4-7-277,42-54 662,-49 63-576,0 1-1,-1 0 0,1-1 0,-1 0 0,0 0 0,0 1 0,0-1 0,-1 0 1,0 0-1,0-1 0,0-1-85,1-4 169,5-41 363,-2-1 1,-3 1-1,-1-1 1,-6-40-533,4 85 32,0 1 0,0 0 0,-1 0 0,1 1 0,-2-1 0,1 0-32,1 6 4,1 0 0,-1-1 0,0 1 0,0 0 0,0 0 0,0 0 1,0 0-1,0 0 0,0 0 0,-1 0 0,1 0 0,0 1 0,0-1 0,-1 0 0,1 1 1,0-1-1,-1 1 0,1-1 0,-1 1 0,1 0 0,-1-1 0,1 1 0,-1 0 0,1 0 0,0 0 1,-1 0-1,1 0 0,-2 1-4,-5 0-4,-1 0 0,1 1 0,0 1 0,-4 1 4,4-2 1,4-1-2,-27 9 9,0 1 1,-21 11-9,43-18 11,-1 2 1,1-1-1,0 1 1,1 1-1,-1-1 1,1 2-1,0-1 1,1 1-1,0 0 1,-2 3-12,-7 12 39,4-4 9,-2-2 1,-2 4-49,-4 1 81,0 0 1,2 2 0,-9 17-82,24-37 14,1 1 0,0-1 1,0 1-1,1 0 0,0 0 0,-1-1 1,1 1-1,1 0 0,-1 0 0,1 0 1,0 0-1,0 4-14,2 5 49,1 0 1,0 0-1,3 9-49,-3-13 24,2 6 20,2 0 1,0-1 0,0 0-1,2-1 1,-1 0 0,2 0-1,5 5-44,-10-12 25,4 5 63,1-1-1,6 5-87,-9-9 47,-1-1 0,0 2 0,0-1 0,0 1 0,-1 0 1,4 6-48,1 14 137,4 8 6,23 22 6,-29-46-123,-1 0-1,1-1 1,7 7-26,-10-12 4,-2-4-2,-1 1 1,-1-1-1,1 0 0,0 1 0,0-1 0,-1 1 1,0-1-1,1 1 0,-1 0 0,0 0 0,0 0 0,0 0 1,-1-1-1,1 1 0,-1 0 0,0 0 0,0 0 1,0 0-1,0 0 0,0 0 0,0 0 0,-1 2-2,-8 15 13,7-15-6,-1 1-1,1 0 0,0 0 0,0 0 0,0 1 0,0 4-6,2-5 5,-1 0 2,1 1 1,-1-1 0,-1 0-1,1 0 1,-1 0-1,0 0 1,0 0-1,-1 0 1,0 0-8,-21 32 55,12 1 10,9-31-48,-1-1 0,0 0 0,0 0 1,-1-1-1,0 1 0,0-1 0,-3 2-17,2-2 25,1 1 0,0-1-1,0 1 1,1-1 0,-4 8-25,3-1 45,4-11-35,0 0-1,0 0 0,1 0 1,-1 0-1,-1 0 0,1 0 1,0 0-1,0 0 0,-1-1 1,1 1-1,-1-1 0,1 1 1,-1-1-1,0 1 0,0-1-9,-7 6 47,0-1-1,0-1 0,-1 1 0,0-2 1,0 1-1,0-1 0,0-1 0,-2 0-46,-17 5 246,-1-3 0,-12 1-246,33-5 62,0 0-1,-1 0 1,0-1 0,1 0-1,-1 0 1,1-2-1,-1 1 1,1-1 0,0 0-1,-1-1 1,1 0 0,0 0-1,1-1 1,-7-4-62,1-2 50,1 0 0,1-2 1,0 0-1,0 0 0,1-1 0,-2-3-50,-26-30 68,18 23 21,-15-24-89,17 22 2,18 23-45,0 0 0,0 0 0,0 0 0,0 1 0,1-1 0,-1 0 0,0 0 0,1 0 0,0 0 0,-1 0 0,1-1 0,0 1 0,0 0 0,0 0 1,0 0-1,1-1 43,0-1-183,-1 0 0,1 0 0,1 0 0,-1 0 1,0 0-1,1 0 0,0 0 0,1-1 183,20-27-4313,2-5 382</inkml:trace>
  <inkml:trace contextRef="#ctx0" brushRef="#br0" timeOffset="1106.109">1208 373 6545,'89'-79'3085,"-79"71"-1477,-1 0-1,0-1 0,3-4-1607,2-1 1774,-7 8-1056,-3 6-14,4 2 532,-11 5-712,2-4-417,-38 136 1004,36-121-924,1-1 0,0 1 0,2-1 0,0 1 1,2 9-188,-1 35 417,-3-35-210,-1 0 0,-1 0-1,-1-1 1,-8 22-207,-41 103 571,36-106-432,-8 23 27,0-4 130,3 1-1,-11 50-295,27-62 186,7-42-89,-2 0-1,1 0 0,-3 8-96,3-17 26,1-1 0,-1 0 0,1 0 0,-1 0 0,1 0 0,-1 0 0,0 0-1,1 0 1,-1 0 0,0 0 0,0 0 0,0 0 0,-1 1-26,-4-2 618,2-10 315,2 3-902,1 0-1,0 1 1,1-1-1,0 0 1,0-7-31,1-7 19,-1 21-18,0-13 2,0 1 1,1-1 0,1 1-1,0 0 1,0-1 0,1 1 0,1 0-1,0 0 1,0 1 0,4-6-4,55-114 1,-42 86-2,-16 32-1,0 1 0,1 0 1,1 0-1,3-4 2,-4 7-2,1 2-1,1-1 1,0 1-1,0 0 1,5-3 2,47-30-40,-41 27 16,-13 10 7,0 0-1,1 0 1,-1 1-1,1 0 1,-1 0-1,1 0 1,0 1-1,0 0 1,4-1 17,15-2-79,-26 5 64,1-1 1,-1 0-1,1 0 0,-1 1 1,1-1-1,0 0 0,-1 1 1,1-1-1,-1 1 0,1-1 1,-1 1-1,0-1 0,1 1 1,-1-1-1,1 1 0,-1-1 1,0 1-1,0-1 0,1 1 1,-1 0-1,0-1 0,0 1 1,1 0 14,4 15 25,-5-15-34,7 30 2,-5-19 6,-1-7 1,1 0 0,-1 0 0,-1 0 0,1 0 0,-1 1 0,0-1 0,0 0 0,-1 0 0,0 1 0,0-1 0,0 0 0,0 0 0,-1 0 0,1 0 0,-2 1 0,-2 10 1,0 0 0,-1 7-1,-8 27 4,0-4 1,0 6-5,4-12 47,-2 0 0,-3 2-47,13-35 22,-1 1-1,1-1 1,1 1 0,0-1 0,0 1-1,0 0 1,1 7-22,0-13 52,0-3 263,-1-2-365,3-3-3050,4-10 809</inkml:trace>
  <inkml:trace contextRef="#ctx0" brushRef="#br0" timeOffset="1582.657">1690 911 5705,'109'-53'3182,"-87"40"-744,-22 13-2389,0 0 1,1 0-1,-1 0 1,0-1 0,0 1-1,0 0 1,0 0 0,0 0-1,0 0 1,0 0 0,1 0-1,-1 0 1,0 0-1,0 0 1,0-1 0,0 1-1,0 0 1,0 0 0,0 0-1,0 0 1,0 0 0,0 0-1,0-1 1,0 1-1,0 0 1,0 0 0,0 0-1,0 0 1,0 0 0,0 0-1,0-1 1,0 1 0,0 0-1,0 0 1,0 0 0,0 0-1,0 0 1,0 0-1,0-1 1,0 1-50,-1-1 637,1 1-553,0 0 0,0 0 0,0 0-1,0 1 1,0-1 0,-1 0 0,1 0 0,0 0 0,0 0 0,0 0-1,0 0 1,0 0 0,-1 0 0,1 0 0,0 1 0,0-1 0,0 0-1,0 0 1,-1 0 0,1 0 0,0 0 0,0 0 0,0 0-1,0 0 1,-1 0 0,1 0 0,0 0 0,0 0 0,0 0 0,0-1-1,-1 1 1,1 0 0,0 0 0,0 0 0,0 0 0,0 0 0,0 0-1,-1 0 1,1 0 0,0 0 0,0-1 0,0 1 0,0 0 0,0 0-1,0 0 1,0 0 0,0 0 0,-1-1 0,1 1 0,0 0 0,0 0-1,0 0 1,0 0 0,0-1 0,0 1 0,0 0 0,0 0 0,0 0-1,0 0 1,0-1 0,0 1 0,0 0 0,0 0 0,0 0 0,0 0-1,0-1-83,-9 14 1014,-17 55 230,4-3-932,5-17 386,-1 16-698,7-25 187,2-11 261,2 0 1,2 1 0,0-1 0,0 29-449,3-61-134,2 3 89,-1 0 0,1 1 0,0-1 0,-1 0 0,1 1 0,0-1 0,-1 0 0,1 0 0,0 1 0,0-1 0,0 0 0,0 0 0,-1 0 0,1 1 0,0-1 0,0 0 45,-1-26-1360,1 0-1,3-25 1361,-2 34-744,6-57-1840</inkml:trace>
  <inkml:trace contextRef="#ctx0" brushRef="#br0" timeOffset="1971.349">1776 735 6657,'73'-130'4057,"-71"116"-112,-8 6-1704,1-3-305,3 4-936,2-6-352,2 8-392,-2 3-72,0 0-80,0 0-120,0 1-184,0-1-608,0 0 88,0 2-3529,2 0 688</inkml:trace>
  <inkml:trace contextRef="#ctx0" brushRef="#br0" timeOffset="2474.077">2617 516 1944,'1'-13'1216,"1"1"-1,0-1 1,2-2-1216,5-32 2804,-7 29-1996,15-152 4098,-15 130-3620,-2 0 0,-2 0 0,-2-11-1286,3 40 315,-1-16 389,2 26-666,0 0 0,0 0 0,0 0 0,-1 0 0,1 0 0,0 0 0,-1 1 0,1-1 0,0 0 0,-1 0 0,1 0 0,-1 0 0,1 1 0,-1-1 0,1 0 0,-1 1 0,0-1 0,1 0 0,-1 1 0,0-1 0,0 1 0,0-1-38,-1 1 53,-1 0 0,0 0 0,1 1 0,-1-1 0,0 1 0,1-1 0,-1 1 0,1 0 1,-1 0-1,1 0 0,-1 1 0,1-1 0,0 0 0,0 1 0,-1 0 0,1-1 0,-1 2-53,-21 29 148,-26 33 14,43-56-113,1 1 1,0-1-1,1 1 1,0 1 0,-1 4-50,-1 3 67,-14 38 90,14-37-103,1-1 0,-2 0 1,-8 13-55,5-14 44,-1-1 1,-6 6-45,-10 14 72,-33 44 197,58-77-243,0 1 0,1 0 0,-1 0 0,1 1-1,0-1 1,0 0 0,1 1 0,-1-1 0,1 4-26,-1 5 102,0-1 0,2 0 0,-1 1-102,1-5 39,-1 21 356,-4 27-395,3-44 46,-1 0 0,0 0 0,-1 0 0,0 0 0,-4 6-46,-16 28 138,-2-2 0,-25 33-138,6-11 59,11-15-12,-32 54 183,52-80-53,-2-1 0,0 0 0,-5 3-177,19-23 30,-1-1 1,1 1-1,0 0 0,1 0 0,-1-1 0,-1 5-30,3-7 21,-1 1 0,1-1 0,-1 0 0,1 0 0,0 1 0,-1-1-1,1 0 1,0 1 0,0-1 0,0 0 0,0 1 0,0-1-1,0 0 1,1 1 0,-1-1 0,0 0 0,1 1 0,-1-1-1,1 0 1,-1 0 0,1 1-21,-2-3-109,0-1 0,0 1 0,0-1-1,0 1 1,0-1 0,1 1 0,-1-1 0,0 0 0,1 1 0,-1-1-1,1 0 1,0 1 0,-1-1 0,1 0 109,0-33-1560,0 23 995,0-6-1450,2 0 0,2-17 2015,-2 26-759,1 0 0,0 0 1,1 0-1,0 0 0,0-1 759</inkml:trace>
  <inkml:trace contextRef="#ctx0" brushRef="#br0" timeOffset="2953.158">1977 883 1920,'0'-4'320,"-1"-6"798,0-1-1,0 0 1,-1 1 0,-2-6-1118,4 15 952,-2-9 9341,-2 8-8506,69 4-558,-40-1-931,0-2 1,0 0-1,2-2-298,98-4 1478,-11-1-954,-71 5-405,-34 4-84,1-2 0,-1 1 0,0-1-1,1-1 1,-1 0 0,3-1-35,-2 1-290,-7 1 414,0 1 1,-1-1-1,1 0 1,0 0-1,-1 0 1,1-1-1,0 1-124,-2 0-124,-1 1-1,1-1 1,-1 1-1,1-1 1,-1 1 0,0-1-1,1 1 1,-1-1-1,1 0 1,-1 1 0,0-1-1,1 0 1,-1 1-1,0-1 1,0 0 0,0 1-1,0-1 1,1 0 0,-1 1-1,0-1 1,0 0-1,0 1 1,0-1 0,-1 0-1,1 1 1,0-1-1,0 0 1,0 1 0,0-1-1,-1 0 1,1 0 124,-2-2-2502</inkml:trace>
  <inkml:trace contextRef="#ctx0" brushRef="#br0" timeOffset="3432.261">3076 33 3833,'2'-7'2958,"-2"7"-2813,0 0 0,0-1 0,0 1 0,0 0 0,1 0 0,-1-1 0,0 1 0,0 0 0,0 0 0,0-1 0,0 1 1,0 0-1,0 0 0,1-1 0,-1 1 0,0 0 0,0 0 0,0 0 0,0-1 0,1 1 0,-1 0 0,0 0 0,0 0 0,1 0 0,-1-1 0,0 1 0,0 0 0,1 0 0,-1 0 0,0 0 1,0 0-1,1 0 0,-1 0 0,0 0 0,0 0 0,1 0 0,-1 0 0,0 0 0,1 0 0,-1 0 0,0 0 0,0 0 0,1 0-145,0 0 1977,-1 0-434,-5 8 468,-26 63-1213,22-51-704,-52 107 563,9-30 135,-39 71 626,12-14-500,67-124-781,1 0 0,2 0 0,1 1 1,-1 17-138,-3 6 125,8-30-24,1 0-1,-1 21-100,3-25 50,0 0-1,-2 1 1,-1-1-1,-2 6-49,1-1 55,5-21-42,-1 0 0,1 0 0,-1-1 0,0 1 0,0 0-1,0 0 1,-1 0 0,0-1 0,1 1 0,-1-1 0,0 1 0,-1-1 0,-1 2-13,3-4 11,0 0 0,0 0 1,0 0-1,1 1 0,-1-1 0,0 0 1,0 0-1,1 0 0,-1 1 0,1-1 1,-1 0-1,1 0 0,-1 1-11,1-1 7,0-1 0,0 0-1,0 1 1,0-1 0,0 0 0,0 1-1,0-1 1,0 0 0,0 1-1,-1-1 1,1 0 0,0 1 0,0-1-1,0 0 1,-1 1 0,1-1 0,0 0-1,0 0 1,-1 1 0,1-1-1,0 0 1,0 0 0,-1 0 0,1 1-1,0-1 1,-1 0 0,1 0 0,0 0-1,-1 0 1,1 0 0,-1 0-7,1 0-93,-1 0 0,1-1 0,-1 1 0,1 0 1,-1-1-1,1 1 0,0-1 0,-1 1 0,1-1 1,0 1-1,-1-1 0,1 0 0,0 1 0,-1-1 1,1 1-1,0-1 0,0 1 0,0-1 0,0 0 1,-1 1-1,1-1 0,0 0 0,0 1 0,0-1 1,0 0 92,-2-29-1681,1 17 563,-6-73-1326</inkml:trace>
  <inkml:trace contextRef="#ctx0" brushRef="#br0" timeOffset="3765.571">2575 808 4729,'22'-43'3573,"-21"42"-3343,0-1 0,0 1 0,0 0 0,0 0 0,0 0 0,0 0 0,0 0 0,1 0 0,-1 0 0,0 1 0,1-1 0,-1 0 0,1 1 0,-1-1 0,1 1 0,-1-1 1,1 1-1,-1 0 0,1 0 0,-1 0 0,1 0 0,-1 0 0,2 0-230,5-1 894,108-28 5373,-84 23-5695,2 0 487,23 0-1059,-10 4 348,-14 0 304,13-1-652,-24 0 237,-18 3-197,0 0 0,-1 0 0,1-1 0,0 0 0,-1 1 0,1-1-1,-1-1 1,1 1 0,-1 0 0,1-1 0,0 0-40,5-3-252,-2-1 1291,-8 2-2837,-4-2-3410,3 4 1049</inkml:trace>
  <inkml:trace contextRef="#ctx0" brushRef="#br0" timeOffset="4746.309">2586 655 2385,'-4'-4'2668,"-14"-13"2761,17 16-5243,0 1 1,0-1 0,1 0-1,-1 1 1,0-1-1,0 1 1,0-1-1,0 1 1,0 0-1,0-1 1,0 1-1,0 0 1,0 0-1,0-1 1,0 1-1,0 0 1,0 0-1,0 0 1,0 0-1,0 1-186,1-1 58,-1 0-1,1 0 1,0 0-1,0 1 0,0-1 1,-1 0-1,1 0 1,0 1-1,0-1 0,0 0 1,0 0-1,0 1 1,0-1-1,-1 0 0,1 1 1,0-1-1,0 0 0,0 1 1,0-1-1,0 0 1,0 1-1,0-1 0,0 0 1,0 0-1,0 1 1,1-1-1,-1 0 0,0 1 1,0-1-1,0 0 1,0 0-1,0 1 0,0-1 1,1 0-1,-1 1 1,0-1-1,0 0 0,0 0 1,1 0-1,-1 1 1,0-1-58,12 14 836,19 7-287,29 14-135,-52-31-299,0 0 0,0-1 0,0-1-1,1 1 1,3 0-115,16 6 206,-20-5-106,1-1-1,0 1 1,-1-1 0,1 0-1,0-1 1,7 1-100,-6-1 125,-8-2-77,-1 0 0,1 1 0,0-1-1,-1 0 1,1 0 0,-1 0 0,1 0-1,-1 0 1,1-1 0,0 1 0,-1 0-1,1-1 1,-1 1 0,1-1 0,-1 0-1,1 1 1,-1-1-48,15-6 244,-13 7-220,1-1-1,-1 0 0,1 1 0,-1 0 0,1 0 0,-1 0 1,1 1-24,5-1 51,3-3 30,-12 2-140,1 1-1,-1 0 0,0 0 0,0 0 0,0 0 0,0 0 0,0 0 0,0 0 0,0-1 0,1 1 0,-1 0 0,0 0 0,0 0 0,0 0 0,0-1 0,0 1 0,0 0 1,0 0-1,0 0 0,0 0 0,0 0 0,0-1 0,0 1 0,0 0 0,0 0 0,0 0 0,0 0 0,0-1 0,0 1 0,0 0 0,0 0 0,0 0 0,-1 0 60,1-2-1877</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06T17:26:02.447"/>
    </inkml:context>
    <inkml:brush xml:id="br0">
      <inkml:brushProperty name="width" value="0.1" units="cm"/>
      <inkml:brushProperty name="height" value="0.1" units="cm"/>
      <inkml:brushProperty name="color" value="#00A0D7"/>
    </inkml:brush>
  </inkml:definitions>
  <inkml:trace contextRef="#ctx0" brushRef="#br0">150 116 1872,'141'-60'2510,"-133"56"-1883,0 0-1,0 0 1,0-1-1,3-3-626,-10 7 236,1 0 0,-1 0 0,1 0 0,0 0 0,-1 0 0,1 0 0,0 1 1,0-1-1,1 0-236,4-1 697,-5 2-441,0 0 0,-1-1 0,1 0 0,0 1 1,-1-1-1,1 0 0,0 0 0,-1 0 0,1 0 0,-1 0 0,0 0 0,1-1-256,3 0 685,3-4 1317,-9 5-911,-5 2-148,5-1-878,1 0-47,-1 1-1,1-1 1,-1 0-1,1 0 1,-1 0-1,1 1 1,0-1-1,-1 0 1,1 0-1,-1 1 1,1-1 0,0 0-1,-1 1 1,1-1-1,0 1 1,-1-1-1,1 0 1,0 1-1,0-1 1,-1 1-1,1-1-17,-33 62 358,25-49-320,-1 4 28,0 0 1,-2 0 0,0-1 0,-1-1 0,-8 8-67,0-1 197,0 1 0,1 0 0,1 2 0,-9 17-197,5 2 458,2 2 0,-6 20-458,-24 95 766,48-157-749,-1 6 17,1 0 1,0-1-1,0 1 1,1 0-1,0 0 1,1 0-1,0 0 1,0-1-1,2 7-34,-1-9 22,1 1 0,0-1 0,1 0-1,0 1 1,0-1 0,0 0 0,1-1 0,0 1-1,0-1 1,1 0 0,0 0 0,1 1-22,1 2 67,1-1 0,0-1 0,0 0-1,1 0 1,0 0 0,0-1 0,1 0 0,4 1-67,-8-4 87,1 0 0,1-1-1,-1 0 1,0 0 0,0-1 0,1 1-1,-1-2 1,1 1 0,-1-1 0,1 0 0,-1-1-1,8-1-86,-4 0 90,-1 0-1,1 0 1,-1-1-1,0-1 1,0 0-1,0 0 1,0-1-1,7-5-89,18-17 313,10-11-313,-36 29 77,0-1 0,7-9-77,-14 16 16,1 1 1,-1-1-1,0 0 0,-1 0 1,1 0-1,0-1 0,-1 1 1,0 0-1,0-1 1,0 1-1,0-1 0,0-1-16,-2-2 29,-1 0-1,0-1 1,0 1 0,0 0-1,-1 0 1,0 0-1,0 0 1,-1 0 0,-3-5-29,4 9 8,1 0 1,-1-1-1,1 1 0,-1 0 1,0 0-1,0 1 1,-1-1-1,1 1 1,0-1-1,-2 1-8,-37-17 29,11 6-6,22 9-25,0 1-1,0 0 1,0 1 0,0-1 0,0 2 0,-1 0 0,1 0 0,0 0 0,-1 1 0,1 1-1,-2 0 3,-4 0-6,-1 2 0,1 0-1,0 1 1,0 0 0,0 1-1,-7 4 7,17-6-1,-1 0 0,0 1 0,0-1 0,1 1 0,0 1 0,0-1 0,0 0 0,0 1 0,1 0 0,0 0 0,0 1 0,0-1 0,1 1 0,-2 2 1,3-4 0,0 0 0,1 0 0,-1 0 1,1 0-1,0 0 0,0 0 0,0 0 1,1 0-1,-1 0 0,1 0 0,0 0 0,0 1 1,1-1-1,-1 0 0,1 0 0,0 0 1,0 0-1,0 0 0,1 0 0,-1 0 1,1 0-1,0 0 0,0 0 0,17 29 10,-13-22 9,0 0 1,1-1 0,4 5-20,-9-12 9,1 1 1,0-1-1,1 0 0,-1 0 0,0-1 1,1 1-1,0-1 0,0 0 0,-1 0 0,1 0 1,4 1-10,9 2 32,-1-1 1,1 0 0,-1-2 0,1 0 0,0 0-1,0-2 1,5 0-33,-13-1 23,0 0-1,0-1 1,0 0 0,0 0-1,0-1-22,-8 2 5,0 1-1,0 0 0,1-1 0,-1 1 1,0-1-1,0 0 0,0 1 1,0-1-1,0 0 0,0 0 0,0 0 1,0 0-1,0 1 0,-1-1 0,1 0 1,0-1-1,0 1 0,-1 0 0,1 0 1,-1 0-1,1 0 0,-1 0 0,0-1 1,1 1-5,0-1 11,-1 0 0,1 0 0,0 0 1,0 0-1,0 0 0,1 0 0,-1 0 1,0 0-1,1 0 0,0 0-11,3-3 43,1-1-1,-1 0 0,-1 0 1,1 0-1,0-2-42,-2 4 28,0 0 0,1 0 0,0 0 0,0 0 0,0 1 0,0 0 0,0 0 0,1 0-28,-1 0 24,0 1-1,0-1 1,-1 0-1,1 0 1,-1-1-1,1 1 1,-1 0-1,0-1 1,0 0-1,-1 0 1,2-2-24,-3 4 7,0-1 1,0 1-1,0-1 0,0 1 1,0-1-1,0 0 0,-1 0 1,1 1-1,-1-1 0,0 0 1,0 0-1,0 1 0,0-1 1,0 0-1,-1 0 0,1 1 1,-1-1-1,0 0 0,0 0 1,0 1-1,0-1 0,0 1 1,0-1-1,-1 0-7,-4-8 14,5 8-10,-1 0 0,0 0 0,0-1 1,0 1-1,0 0 0,-1 0 0,0 0-4,-6-5 2,0 1 1,0 0-1,0 1 1,-8-4-3,12 7-7,0 1 1,-1-1-1,1 1 1,0 0-1,-1 1 1,1-1 0,-1 1-1,1 0 1,-6 0 6,10 1-4,-1 0 1,1 1-1,-1-1 1,1 0-1,-1 0 1,1 1-1,-1-1 1,1 1 0,-1 0-1,0 0 4,-10 3-13,-115 18-19,115-20 19,0 0-1,0 0 1,0 1 0,-5 3 13,13-5-5,0 1 0,1 0 0,-1 0 0,0 0 0,0 0 0,1 1 0,0-1-1,-1 1 1,1 0 0,0 0 0,0 0 0,1 1 0,-2 1 5,-21 30-46,14-19 53,0 0 0,0 2-7,11-17 40,0 0 1,-1 0 0,1 0-1,-1 0 1,0-1-1,1 1 1,-1 0-1,1 0 1,-1 0-1,0 0 1,0-1-1,0 1 1,1 0-1,-1 0 1,0-1-1,0 1 1,0-1 0,0 1-1,0-1 1,0 0-1,0 1 1,0-1-1,0 0 1,0 1-1,0-1 1,-1 0-1,1 0 1,0 0-41,1 0-3577,0-2 1497</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06T17:25:56.046"/>
    </inkml:context>
    <inkml:brush xml:id="br0">
      <inkml:brushProperty name="width" value="0.1" units="cm"/>
      <inkml:brushProperty name="height" value="0.1" units="cm"/>
      <inkml:brushProperty name="color" value="#00A0D7"/>
    </inkml:brush>
  </inkml:definitions>
  <inkml:trace contextRef="#ctx0" brushRef="#br0">493 223 3257,'55'50'2366,"-55"-50"-2297,0 1 1,0-1 0,1 0-1,-1 0 1,0 0 0,0 1-1,0-1 1,1 0 0,-1 0 0,0 0-1,0 0 1,0 0 0,1 1-1,-1-1 1,0 0 0,0 0-1,1 0 1,-1 0 0,0 0 0,1 0-1,-1 0 1,0 0 0,0 0-1,1 0 1,-1 0 0,0 0-1,0 0 1,1 0 0,-1 0 0,0 0-1,0-1 1,1 1 0,-1 0-1,0 0 1,0 0 0,0 0-1,1 0 1,-1-1 0,0 1 0,0 0-1,0 0 1,1 0 0,-1 0-1,0-1 1,0 1 0,0 0-1,0 0 1,0-1 0,1 1 0,-1 0-1,0 0 1,0-1 0,0 1-1,0 0 1,0 0 0,0-1-1,0 1 1,0 0 0,0 0 0,0-1-1,0 1-69,0-21 6967,0 17-4373,0 3-2239,0 2-324,-1-1 1,1 0 0,0 0 0,-1 0 0,1 1 0,0-1-1,-1 0 1,1 1 0,0-1 0,0 0 0,-1 0 0,1 1-1,0-1 1,0 1 0,0-1 0,-1 0 0,1 1 0,0-1-1,0 0 1,0 1 0,0-1 0,0 1 0,0-1 0,0 0-1,0 1 1,0-1 0,0 1 0,0-1 0,0 1-32,-2 5 102,-15 53 661,-25 56-763,38-106 68,-64 152 992,49-122-543,-2-1 0,-25 34-517,8-16 905,-24 46-905,57-90 108,-1 1 0,2 0-1,-1 0 1,2 0-1,0 1 1,0-1 0,2 1-108,0-13 19,1 0 1,0 0-1,0 0 0,-1 0 1,1 0-1,0 0 1,-1 0-1,1 0 0,-1-1 1,1 1-1,-1 0 1,0 0-1,1 0 0,-1-1 1,0 1-1,1 0 1,-1-1-1,0 1 0,0-1 1,0 1-20,1-1 22,-1 0 1,1 0 0,-1 1 0,1-1-1,-1 0 1,1 0 0,-1 0-1,1 0 1,0 0 0,-1-1-1,1 1 1,-1 0 0,1 0 0,-1 0-1,1 0 1,-1 0 0,1-1-1,0 1 1,-1 0 0,1 0 0,-1 0-1,1-1 1,0 1 0,-1 0-1,1-1 1,0 1 0,-1 0-1,1-1 1,0 1 0,0-1 0,-1 1-1,1 0 1,0-1 0,0 1-1,0-1 1,0 1 0,0-1 0,-1 1-1,1 0 1,0-1 0,0 1-1,0-1 1,0 1 0,0-1-23,0-3 10,-1 0 1,1 0 0,0 0-1,0 0 1,0 0 0,1 0 0,0 0-11,0-5 6,0-1-8,0-1 1,0 1-1,2 0 0,-1 0 1,3-6 1,1-2-5,-3 7 0,0 1 0,0 0 1,1-1-1,1 2 0,4-9 5,-5 13 3,0-1-1,0 1 0,1 0 1,-1 0-1,1 0 1,0 0-1,6-2-2,-3-1 4,0 1 0,-1-1 0,0-1 0,0 1 0,-1-1 0,0 0-1,0-1 1,3-7-4,0 0-3,2 0-1,2-3 4,17-18-7,41-57 14,-56 72 0,0 0 0,-2-2 0,2-5-7,-6 5 5,0 0 0,-2 0 0,-1-1 0,-1 0 0,-2 0-1,0-1 1,-2 1 0,-1-18-5,0 44-39,0 0-6,0 0 6,0 0 14,0 0 12,0 0 19,0 0 16,0 0 3,0 0-6,0 0-85,0 0-180,-2-3-1271,1 1-3060,-1 0 857</inkml:trace>
  <inkml:trace contextRef="#ctx0" brushRef="#br0" timeOffset="625.903">58 156 1472,'-36'-6'3640,"15"3"3071,21 3-6501,0 0 0,0 0 1,0 1-1,0-1 0,0 0 1,0 0-1,0 1 0,0-1 1,0 0-1,0 0 0,0 1 1,0-1-1,0 0 0,0 0 1,0 1-1,0-1 0,0 0 1,0 0-1,0 1 0,1-1 1,-1 0-1,0 0 0,0 0 1,0 1-1,0-1 0,0 0 1,1 0-1,-1 0 0,0 1 1,0-1-1,0 0 0,1 0 1,-1 0-1,0 0 1,0 0-1,1 1-210,14 6 640,13 6-345,44 30 407,-69-41-639,1-1 0,-1 1 0,0-1 0,1 0 0,0 0-1,-1 0 1,1-1 0,0 1 0,-1-1 0,4 0-63,-4 0 49,37 1 521,1-3 0,0-1 0,2-2-570,155-23 1255,-83 12-417,1 4 0,105 5-838,-203 6 172,0 0 0,-1-1 0,1-1 0,8-3-172,-22 6-65,18-3 509,-17 0-610,-13-2-767,6 5 203,0 0 0,0 0 0,0 0 0,0 0 0,0 0 0,0 0 0,0 0 0,1 1 0,-1-1 0,0 1 0,-1 0 730,3-1-86,-25 8-4298</inkml:trace>
  <inkml:trace contextRef="#ctx0" brushRef="#br0" timeOffset="1338.488">689 580 2665,'10'5'12909,"-4"-3"-9558,-5-1-3317,-1-1 0,1 0-1,-1 1 1,0-1-1,1 0 1,-1 1-1,0-1 1,1 0 0,-1 1-1,0-1 1,1 1-1,-1-1 1,0 1-1,0-1 1,0 0-1,0 1 1,1-1 0,-1 1-1,0-1 1,0 1-34,1 3 67,4 10 24,-1 0 0,-1 0 0,0 0 0,-1 0 0,1 14-91,-3-16 69,0 1 1,0-1-1,-1 0 0,-1 1 0,0-1 1,-1 0-1,0 0 0,-1 0 1,0-1-1,-2 4-69,1-1 72,-8 19 90,5-14-24,1 0 0,1 1 1,1 0-1,0-1 1,1 6-139,-1 27 952,13-100 1209,-3 26-2142,2-16 50,9-19-69,-13 46 2,0 0 0,1 0-1,1 1 1,-1 0 0,2 0 0,-1 0 0,2 1 0,-1 0 0,5-5-2,6-2-7,1 2 0,18-13 7,6-3 1,-9-2 10,-11 9-6,-12 11-1,-8 10-4,-1 0 0,0 0 1,1 1-1,-1-1 1,1 0-1,0 1 1,-1-1-1,1 1 1,1-1-1,2 0 4,1-1 0,0 1 0,0 0 0,0 1 0,1 0 0,-1 0 0,4-1-4,6 1 36,-1 1 1,9 0-37,-10-1 83,1 0-350,-9 4-3376,-4-1 1326</inkml:trace>
  <inkml:trace contextRef="#ctx0" brushRef="#br0" timeOffset="1996.777">1118 635 2345,'18'14'6694,"15"2"-3308,-7-4-1745,33 15-61,-53-24-1182,1 0 1,0-1-1,0 0 1,0 0-1,0-1 1,0 0-1,0 0 0,0 0 1,1-1-1,-1 0 1,0-1-1,4 0-398,-7 0 102,1 0 0,0-1 0,-1 1 0,1-1 0,-1 0 0,1 0 0,-1 0 0,0-1 0,0 0 0,0 0 0,0 0 0,2-2-102,6-8 345,1 0 0,7-13-345,-5 8 137,-8 9 30,0 0-1,-1 0 0,3-6-166,-7 13 58,-1-1-1,1 1 0,-1-1 0,0 0 0,0 0 1,0 0-1,-1 0 0,1 1 0,-1-1 1,1 0-1,-1 0 0,0 0 0,0 0 1,-1 0-1,1-2-57,-1 3 12,1 1 0,-1-1 0,1 1-1,-1-1 1,1 1 0,-1 0 0,0-1 0,0 1 0,0 0 0,0-1 0,0 1 0,0 0 0,0 0 0,0 0 0,0 0 0,0 0 0,0 0-1,-1 1 1,0-2-12,0 1 3,-1 0 0,1 1-1,-1-1 1,0 0-1,1 1 1,-1-1-1,0 1 1,1 0 0,-1 0-1,-2 0-2,-4 1-11,1 1 0,0-1 0,0 2 0,0-1 0,1 1 0,-1 0-1,0 1 12,-3 0-11,1 1 0,0 1 0,0 0-1,1 0 1,-1 1 0,1 0 0,1 1-1,0-1 1,-2 4 11,-18 21-16,2 1 0,2 1 0,1 2 0,-3 7 16,23-35 5,0-1 0,0 1-1,1 0 1,0-1 0,0 1 0,1 0-1,0 0 1,1 0 0,0 0 0,0 0-1,0 0 1,1 0 0,1 5-5,1 0 13,0-1 0,0 1 0,1-1 0,1-1 0,0 1 0,0 0 0,1-1-1,4 4-12,-7-10 31,1 0 0,0-1-1,0 1 1,0-1-1,0 0 1,0 0-1,1-1 1,0 1-1,0-1 1,0 0 0,0-1-1,0 1 1,0-1-1,1 0-30,2 1 68,0-1 0,-1-1 0,1 1 0,0-1 0,0-1 0,0 0 1,0 0-1,0 0 0,0-1 0,1 0-68,-8 1 7,0-1-1,0 1 1,0-1 0,0 1 0,0-1 0,0 1 0,0-1 0,0 0-1,0 1 1,-1-1 0,1 0 0,0 0 0,0 0 0,-1 1 0,1-1-1,0 0 1,-1 0 0,1 0 0,-1 0 0,1 0 0,-1 0 0,0 0-1,1-1-6,6-30-1439,-5 22-635,2-20-733</inkml:trace>
  <inkml:trace contextRef="#ctx0" brushRef="#br0" timeOffset="2619.811">1716 635 4369,'8'-8'1678,"-6"6"-1124,0 1 0,-1 0 1,1-1-1,0 1 0,-1-1 0,0 1 1,1-1-1,-1 0 0,0 0 0,0 1 1,0-1-1,0 0 0,0 0 1,-1 0-1,1 0 0,0-1-554,-1 3 76,0-1-1,-1 1 0,1 0 1,0 0-1,0 0 0,0-1 1,0 1-1,-1 0 1,1 0-1,0 0 0,0 0 1,0 0-1,-1 0 1,1-1-1,0 1 0,0 0 1,-1 0-1,1 0 0,0 0 1,0 0-1,-1 0 1,1 0-1,0 0 0,0 0 1,0 0-1,-1 0 0,1 0 1,0 0-1,0 0 1,-1 0-1,1 0 0,0 0 1,0 1-1,-1-1 1,1 0-1,0 0 0,0 0 1,0 0-1,-1 0 0,1 1 1,0-1-1,0 0 1,0 0-1,0 0 0,0 0 1,-1 1-1,1-1 0,0 0 1,0 0-1,0 0 1,0 1-1,0-1 0,0 0 1,0 0-1,0 1 0,0-1 1,0 0-1,0 0 1,0 1-1,0-1 0,0 0 1,0 0-1,0 1 1,0-1-1,0 0-75,-5 56 919,-3 5-919,6-53 80,-1 1 1,0 0-1,0-1 1,0 0-1,-1 0 1,-1 0-1,0 1-80,1-2 83,0 1-1,0 0 1,0 0-1,0 3-82,2-3 50,-1-2-1,1 1-1,0 0 1,1 0-1,0-1 1,0 1-1,0 0 1,1 5-49,1-6 39,0-5-33,-1 0 0,0-1 1,0 1-1,1 0 0,-1-1 1,0 1-1,0 0 0,0-1 1,0 1-1,0 0 0,0 0 0,0-1 1,0 1-1,0 0 0,0-1 1,0 1-1,-1 0 0,1 0 1,0-1-1,0 1 0,-1 0 1,1-1-1,0 1 0,-1 0-6,0 2 315,5-14 689,-3 5-967,1-1-1,0 1 0,0 0 0,2-3-36,4-10 23,0-3-5,-1 3-12,1-1 0,0 1 0,7-7-6,-5 9-14,1 1-1,12-14 15,-9 13-8,-2 3 5,1 0 0,1 2 0,0-1 0,1 2 0,0 0 0,1 1 0,0 0 0,16-6 3,-27 14 2,-2 1 2,0 0-1,-1-1 1,1 1-1,-1-1 1,1 1-1,-1-1 1,0 0-1,1 0 1,-1 1-1,0-2-3,-1 3-6,0 0 2,1 1 0,-1 0 0,0 0 0,1 0-1,-1 1 1,0-1 0,0 0 0,1 1 0,-1-1 0,0 0 0,0 1 0,-1-1 0,1 1 0,0-1 0,0 1 0,-1 0 4,3 3-5,12 25 12,11 29 2,-25-54-3,1-1-1,-1 0 1,0 1-1,0-1 1,0 1-1,-1-1 1,0 1-1,0-1 1,0 1-1,0-1 1,0 1-1,-1-1 1,-1 4-6,-1 9 35,-1 14 38,-2-1 0,-2 0 0,0 0 1,-2-1-1,-1 0 0,-12 20-73,20-40 76,-5 10 64,6-17 212,2-10 352,7-17-4089,7-16 1006</inkml:trace>
  <inkml:trace contextRef="#ctx0" brushRef="#br0" timeOffset="3336.45">2645 44 2200,'38'-26'8474,"-38"26"-8376,1 0 0,-1 0 0,0-1 0,0 1-1,1 0 1,-1 0 0,0 0 0,0 0 0,0-1 0,1 1 0,-1 0-1,0 0 1,0-1 0,0 1 0,0 0 0,0 0 0,1-1-1,-1 1 1,0 0 0,0 0 0,0-1 0,0 1 0,0 0-1,0-1 1,0 1 0,0 0 0,0-1 0,0 1 0,0 0-1,0 0 1,0-1 0,0 1 0,0 0 0,0 0 0,0-1-1,-1 1 1,1 0 0,0-1 0,0 1 0,0 0 0,0 0 0,-1 0-1,1-1 1,0 1 0,0 0 0,0 0 0,-1 0 0,1-1-1,0 1 1,0 0 0,-1 0 0,1 0 0,0 0 0,0 0-1,-1 0 1,1-1 0,0 1 0,-1 0-98,-4-4 2363,5 3-2015,0 4-232,0 46 184,1-31-229,-1-1 1,0 0-1,-2 0 0,0 0 0,0-1 1,-2 1-1,-2 6-71,-1 7 319,1 1 0,-1 24-319,-3 13 409,5-26 22,2 0 1,2 25-432,2-35 164,-2 0 1,-2 0 0,0 0 0,-2 0 0,-4 10-165,3-22 65,0-1-1,-2 0 1,0 0 0,-1 0 0,-2 1-65,-13 28 163,23-47-155,1 0 0,-1 0 1,1 0-1,0 0 0,-1 0 1,1 0-1,0 0 0,0 0 1,0 1-1,0-1 0,0 0 0,0 0 1,0 0-1,1 0 0,-1 0 1,0 0-1,1 0 0,-1 0 1,0 0-1,1 1-8,-1-2 11,1 1-1,-1-1 0,1 1 1,-1-1-1,0 0 1,1 1-1,-1-1 1,1 1-1,-1-1 1,1 0-1,-1 0 1,1 1-1,-1-1 0,1 0 1,-1 0-1,1 1 1,0-1-1,-1 0 1,1 0-1,-1 0 1,1 0-1,-1 0 1,1 0-1,0 0 1,-1 0-1,1 0 0,-1 0 1,1 0-1,-1-1 1,1 1-1,0 0 1,-1 0-1,1-1 1,-1 1-1,1 0 1,-1 0-1,1-1-10,-1 0 31,1 1 0,-1-1 0,0 1 0,1-1 1,-1 1-1,0-1 0,0 1 0,0-1 0,1 1 0,-1-1 0,0 0 0,0 1 0,0-1 0,0 1 0,0-1 1,0 1-1,0-1 0,0 0 0,0 1 0,-1-1 0,1 1 0,0-1 0,0 0-31,-5-17 74,3 13-17,-13-48 35,11 39-80,0 1 0,1-1 0,1 0 1,0 1-1,1-10-12,0 14 7,0 7-6,1 0 0,0-1 0,0 1 0,-1 0-1,2 0 1,-1-1 0,0 1 0,0 0 0,1 0 0,-1-1 0,1 1 0,0 0 0,-1 0 0,1 0 0,0 0 0,0 0 0,1 0-1,-1 0-1,0 0 0,0 0 0,0 0 0,0 0 1,0 0-1,0 0 0,-1 0 0,1-1 1,-1 2 0,0 1-1,0-1 0,0 0 1,0 0-1,0 0 0,0 1 1,-1-1-1,1 0 0,0 0 1,0 1-1,-1-1 0,1 0 1,0 0-1,-1 1 0,1-1 1,-1 0-1,1 1 1,-1-1-1,1 1 0,-1-1 1,1 0-1,-1 1 0,0 0 1,1-1-1,-2 0 1,-3-2-8,-1 0 0,1 1 0,-1-1 0,0 1 0,0 0 0,0 0 0,0 1 0,0 0 0,0 0 0,0 0 0,0 1 0,0 0 0,-1 0 0,1 1 0,0 0 0,-3 0 8,1 2-14,1 0-1,0 0 1,-1 0 0,2 1 0,-1 0-1,0 1 1,1-1 0,0 1 0,0 1-1,0-1 1,0 1 14,-2 3-26,0 0-1,1 1 1,0 0-1,0 1 0,1-1 1,-4 10 26,5-9-5,1 0 0,1 0 0,-1 1 1,2-1-1,0 1 0,0 0 0,1-1 1,0 11 3,1-13 11,1-1-1,0 1 0,0-1 0,1 1 0,0-1 0,0 1 0,1-1 0,0 0 0,1 0 0,0 0 0,0-1 1,4 6-10,0-1 23,2 0 0,-1-1 0,1 0 1,1-1-1,0 0 0,1 0 0,5 3-23,-13-10 17,1-1-1,-1 1 0,1-1 0,0 0 1,-1 0-1,1-1 0,0 1 1,0-1-1,0 0 0,0-1 0,0 1-16,-1-1 18,-1 0 0,0 0 0,0-1 0,0 1 0,0-1 0,0 0 0,1 0 0,-1 0 0,-1 0 0,1 0 0,0-1 0,0 1 0,0-1 0,-1 0 0,1 0 0,-1 0 0,1 0 0,0-2-18,-2 3-12,0 0-1,0-1 1,0 1-1,0-1 1,0 0-1,0 1 1,0-1-1,0 0 1,-1 1-1,1-1 1,-1 0-1,0 0 1,1 0-1,-1 1 1,0-1-1,0 0 1,0 0-1,0 0 1,0 0-1,0 1 1,-1-1-1,1 0 1,-1 0-1,1 0 1,-1 0 12,-2-11-2077,2-19-394</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06T17:26:03.498"/>
    </inkml:context>
    <inkml:brush xml:id="br0">
      <inkml:brushProperty name="width" value="0.1" units="cm"/>
      <inkml:brushProperty name="height" value="0.1" units="cm"/>
      <inkml:brushProperty name="color" value="#00A0D7"/>
    </inkml:brush>
  </inkml:definitions>
  <inkml:trace contextRef="#ctx0" brushRef="#br0">57 187 1696,'68'-114'2720,"-52"89"-942,-3 2 824,-11 10-896,-2 9-1476,1-1 1709,-1 3-1007,-3 5 335,2-2-1208,1 0 1,-1-1 0,1 1-1,-1 0 1,1 0-1,-1 0 1,1 0 0,0 0-1,-1 0 1,1 0-1,0-1 1,0 1 0,0 0-1,0 0 1,0 0-60,-2 8 235,-7 26 700,-7 12-935,4-11 768,-2 18-768,-28 107 958,30-99-650,-11 44 246,17-81-355,1 0 1,2 0 0,0 1-1,2 11-199,1-32 29,0-1 0,0 1 0,1 0 0,0-1 0,0 1 0,0 0 0,0-1 0,1 0 0,0 1 0,0-1 0,0 0-1,0 0 1,3 3-29,3 12 241,-8-18-217,0 0 0,0 0 0,1 0 0,-1 0 0,0 0 0,1 0 0,-1 0 0,1 0 0,0 0 0,-1 0-1,1-1 1,0 1 0,-1 0 0,1 0 0,0 0 0,0-1 0,0 1 0,-1 0 0,1-1 0,0 1 0,0-1 0,0 1 0,0-1 0,0 1 0,0-1 0,1 0 0,-1 0 0,0 1 0,0-1-1,0 0 1,0 0 0,0 0 0,1 0-24,9 0 211,-1 0 0,1 0 0,0-2-1,0 1 1,0-1 0,3-1-211,13-5 696,21-8-696,-37 12 51,0-1 0,0 0 0,-1-1 1,0 0-1,0-1 0,-1 0 0,0-1 1,0 1-1,-1-2 0,0 1 0,0-1 1,-1 0-1,0-1 0,0 0 0,-1 0 1,-1 0-1,0-1 0,0 0 0,1-7-51,9-27 123,-3-1 0,2-19-123,4-19 92,-15 72-77,9-37 212,17-43-227,6-8 460,-31 80-188,-4 18-410,1 1 0,-1 0 0,0 0 0,0 0 1,0 0-1,0 0 0,0 0 0,-1 0 0,1-1 0,0 1 0,0 0 0,-1 0 0,1 0 0,0 0 0,-1-1 138,-1 2-4218,2 0 127</inkml:trace>
  <inkml:trace contextRef="#ctx0" brushRef="#br0" timeOffset="765.651">717 530 2793,'6'-9'5111,"-6"9"-4939,1 0 0,-1 1 0,0-1 0,0 0 1,0 0-1,0 0 0,0 0 0,1 0 1,-1 0-1,0 0 0,0 0 0,0 0 1,0 0-1,0 0 0,0 0 0,1 0 0,-1 1 1,0-1-1,0 0 0,0 0 0,0 0 1,0 0-1,0 0 0,0 0 0,0 1 1,0-1-1,0 0 0,0 0 0,1 0 0,-1 0 1,0 0-1,0 1 0,0-1 0,0 0 1,0 0-1,0 0 0,0 0-172,1 14 4811,-2-5-5906,1 10 1478,-2 0 1,0 0-1,-4 13-383,2-14 179,-4 18 290,-2-1-1,-1 0 0,-5 7-468,0 1 632,-1 10-632,-4 25 397,-35 119 449,42-161-648,1 1 567,13-55 896,7-31-1423,14-59 11,14-34-249,44-109 20,-72 232-31,1 1-1,1 0 1,0 0 0,12-15 11,-20 31-2,6-7-3,0 0-1,0 0 1,1 1-1,-1 0 0,2 0 1,-1 1-1,4-1 6,19-14-37,16-7 37,-40 25-4,5-4-8,1 1-1,0 0 1,1 1 0,-1 1-1,1 0 1,0 1-1,0 0 1,1 1-1,-1 1 1,1 0-1,1 1 13,-14 2-5,1-1 0,0 1 0,-1 0-1,1-1 1,-1 1 0,1 0 0,-1 0 0,1 1-1,-1-1 1,0 0 0,0 1 0,1 0 0,-1-1-1,0 1 1,-1 0 0,1 0 0,0 0 0,0 0-1,-1 1 1,1-1 0,-1 0 0,0 0 0,1 3 5,2 2-5,-1 1 1,0-1 0,0 1 0,-1 0-1,0 0 1,0 0 0,-1 2 4,0-3 0,-1 0 0,0-1 1,-1 1-1,1 0 0,-1-1 0,-1 1 1,1-1-1,-1 1 0,-2 4 0,-4 7 14,0 0 0,-7 9-14,10-18 10,-1-1-1,0 1 0,0-1 0,-1 0 0,0 0 0,0-1 0,-1 0 0,0 0 0,0-1 0,0 0 1,-1-1-1,0 1 0,0-2 0,-1 1 0,1-1 0,-1-1 0,-8 3-9,-6 0 53,-1-1 0,1 0 0,-5-2-53,20-2 42,1-1-1,-1 0 1,1 0-1,0-1 1,-1 0 0,1 0-1,0-1 1,-1 0-1,1-1 1,1 0-1,-4-1-41,-7-5 41,1 2-1,-10-3-40,0 3-3659,-4 3 713</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06T17:26:00.230"/>
    </inkml:context>
    <inkml:brush xml:id="br0">
      <inkml:brushProperty name="width" value="0.1" units="cm"/>
      <inkml:brushProperty name="height" value="0.1" units="cm"/>
      <inkml:brushProperty name="color" value="#00A0D7"/>
    </inkml:brush>
  </inkml:definitions>
  <inkml:trace contextRef="#ctx0" brushRef="#br0">162 774 3513,'2'-3'3923,"6"-4"887,-7 6-4419,0-1 0,0 1 0,0 0 0,0 0 0,0-1 0,0 1 0,0 0 0,0-1 0,-1 1 0,1-1 0,0 1 0,-1-1 0,1 1-391,-8 4 309,5-2-298,1 1 0,-1-1 0,1 1-1,0 0 1,-1 0 0,1 0-1,0 0 1,0 0 0,0 0-11,-2 3 17,0 1 1,0 0 0,-1-1-1,-3 4-17,-53 58 131,52-58-82,1 0 0,0 0 0,1 0 0,0 1 1,0 0-1,1 1-49,-2 2 80,2-2 32,-1 1 0,1-1 1,1 1-1,0 0 1,-1 4-113,4-12 35,1 0 0,-1 1 0,1-1 0,-1 0 0,1 1 0,0-1 0,1 0 1,-1 0-1,1 1 0,0-1 0,0 0 0,0 0 0,1 0 0,-1 0 0,1 0 0,0 0 0,1 0-35,0 1 45,0 0 0,0-1 0,1 0 0,0 0 0,-1 0 0,2 0 0,-1-1 0,0 0 0,1 1 0,0-2 0,-1 1 0,1 0 0,0-1 0,0 0-1,1 0 1,-1-1 0,0 1 0,1-1 0,-1 0 0,1 0 0,-1-1 0,1 0 0,-1 0 0,1 0 0,-1-1 0,3 0-45,5-2 72,-1 0 0,1 0-1,-1-2 1,0 1 0,0-1 0,-1-1 0,1 0 0,-1-1 0,-1 0 0,1-1 0,-1 0 0,0-1 0,2-3-72,-6 5 28,3-1 23,-1-1-1,0-1 1,-1 1 0,0-1 0,0 0 0,-1-1 0,4-10-51,-7 12 48,0-1-1,-1 0 1,0 0 0,0 0 0,-2 0 0,1 0 0,-1-5-48,-1-5 123,-2 0 1,0 0-1,-1-2-123,3 18 25,0-1 0,-1 1 0,1-1 0,-1 1 0,0 0 0,0 0 0,-1 0-1,1 0 1,-1 0 0,0 0 0,0 0 0,0 1 0,0 0 0,-1 0 0,-3-3-25,2 2 17,-1 1-1,0-1 1,0 1 0,0 0 0,-1 0 0,1 1-1,-1 0 1,1 0 0,-1 1 0,-1 0-17,6 0-1,0 1 1,0-1 0,0 1-1,0 0 1,0 0 0,0 0 0,0 0-1,0 1 1,0-1 0,0 0-1,0 1 1,0-1 0,0 1 0,0 0-1,0 0 1,-1 1 0,1-1-94,1 0-1,0 0 1,0 0 0,0 0-1,1 0 1,-1 1 0,0-1-1,0 0 1,1 0 0,-1 1-1,0-1 1,1 1 0,-1-1-1,1 1 1,0-1 0,0 0-1,-1 1 1,1-1 0,0 1-1,0-1 1,0 1 94,1-1-3661,0-1 331</inkml:trace>
  <inkml:trace contextRef="#ctx0" brushRef="#br0" timeOffset="392.2899">1161 181 2753,'-9'-73'5623,"8"67"-4947,0-1-1,0 1 1,-1 0-1,0 0 1,0 0-1,-1-1-675,2 4 291,0 0 0,0 1 0,-1-1 0,1 1 0,-1-1-1,0 1 1,1 0 0,-1-1 0,0 1 0,-1 0-1,1 0 1,0 0 0,-2 0-291,2 1 93,1 0 1,-1 1-1,0-1 0,0 1 0,0-1 1,0 1-1,0 0 0,0-1 0,0 1 1,0 0-1,0 1 0,0-1 0,0 0 1,0 0-1,0 1 0,0-1 0,0 1 1,0 0-1,0-1 0,0 1-93,-5 3 140,-1 0 0,1 1 0,0-1 0,-1 3-140,3-4 77,-2 2-21,1 0 0,-1 0 1,1 1-1,0-1 0,0 1 0,1 1 1,0-1-1,0 1 0,0 0 0,1 0 1,0 1-1,0 1-56,-11 22 193,4-10-3,1 1 0,1 0 0,-1 10-190,1-1 192,1 1 0,2-1 0,1 2 0,1 18-192,-9 185 616,5-98-426,1-40-77,-2-14 272,9-84-376,0 0 1,0 0-1,1 0 1,-1 1-1,0-1 0,0 0 1,0 0-1,0 0 0,0 0 1,0 0-1,0 1 0,0-1 1,0 0-1,0 0 1,0 0-1,0 0 0,0 0 1,0 1-1,-1-1 0,1 0 1,0 0-1,0 0 1,0 0-1,0 0 0,0 0 1,0 1-1,0-1 0,0 0 1,0 0-1,0 0 0,-1 0 1,1 0-1,0 0 1,0 0-1,0 0 0,0 0 1,0 1-1,0-1 0,-1 0 1,1 0-1,0 0 0,0 0 1,0 0-1,0 0 1,0 0-1,-1 0 0,1 0 1,0 0-1,0 0 0,0 0 1,0 0-1,0 0 1,-1 0-1,1 0 0,0 0 1,0-1-10,-9-5-435,4 2-2952,-13-7 161</inkml:trace>
  <inkml:trace contextRef="#ctx0" brushRef="#br0" timeOffset="780.073">653 768 4641,'-5'-15'965,"1"-1"-1,0 0 1,-1-13-965,5 28 85,0 0 0,0 0 0,0 1 0,1-1 0,-1 0 0,0 0 0,0 1 0,1-1 0,-1 0 0,0 0 0,1 1 0,-1-1 0,1 0 0,-1 1 0,1-1 0,-1 1 0,1-1 0,-1 1 0,1-1 0,0 1 0,-1-1 0,1 1 0,0-1 0,-1 1 0,1 0 1,0 0-1,0-1 0,-1 1 0,1 0 0,0 0 0,0 0 0,-1-1 0,1 1 0,0 0 0,1 0-85,4 0 488,0 0 0,0 0 0,0 1 0,3 0-488,-1 0 548,137 15 5180,-94-9-4453,-26-3-650,1-1 1,0-2-1,1 0-625,-6-1 308,-16 0-201,1 0-1,-1 0 0,1 0 0,-1 0 0,1-1 0,-1 0 0,5-2-106,-9 3-56,-1 0 1,0 0-1,1 0 1,-1 0-1,0-1 1,1 1-1,-1 0 1,0 0-1,1 0 0,-1-1 1,0 1-1,0 0 1,1 0-1,-1-1 1,0 1-1,0 0 1,0 0-1,1-1 1,-1 1-1,0 0 1,0-1-1,0 1 0,0 0 1,0-1-1,0 1 1,0 0-1,0-1 1,0 1-1,0 0 1,0-1 55,2-5-5800,2-5 783</inkml:trace>
  <inkml:trace contextRef="#ctx0" brushRef="#br0" timeOffset="5199.116">1185 159 1000,'0'-10'988,"0"0"0,-1 0 0,0-1 0,-1 0-988,-1-10 647,2 19-435,1-1 0,0 0 1,-1 0-1,1 0 0,-1 1 1,0-1-1,0 0 0,0 1 1,0-1-1,0 1 0,-1-1 1,1 1-1,-1-1 0,1 1 1,-1 0-1,0 0 0,0 0 1,0 0-1,0 0 0,0 0 1,-1 1-1,1-1 0,-1 1-212,-8-8 883,-18-11 663,29 19-1519,0 1 0,-1 0 1,1 0-1,-1 0 0,1 0 1,-1-1-1,1 1 0,-1 0 0,1 0 1,-1 0-1,1 0 0,-1 0 1,1 0-1,-1 0 0,1 0 0,-1 1 1,1-1-1,-1 0 0,1 0 1,0 0-1,-1 0 0,1 1 0,-1-1 1,1 0-1,-1 0 0,1 1-27,-12 9 96,8-7-48,-7 7 46,0 0 0,0 1 1,1 1-1,0-1 0,1 1 0,1 1 0,0 0 0,0 0 0,2 0 0,-1 1 0,2 0 1,0 0-1,0 1 0,2 0 0,-1-1 0,2 3-94,0-3 134,-3 29 717,1 34-851,-4 112 653,-6 15 145,6-126-295,7-61-313,-1-1 0,0 0 1,-1 0-1,-1 0 0,-1 0 0,0 0 0,-7 12-190,8-22 100,0 0 0,-1 0-1,0 0 1,0-1 0,0 1-1,-1-1 1,0 0 0,0-1-1,0 0 1,-5 3-100,0 0 189,2 0-1,-1 0 1,-2 4-189,10-9 34,0 0 0,-1 1 0,1-1 0,-1 0 0,1-1 0,-1 1 0,0 0-1,0-1 1,0 0 0,0 1 0,0-1 0,0 0-34,2-1 14,-1 0 0,1 0-1,0 0 1,-1 0 0,1 0 0,0 0 0,0 0-1,-1-1 1,1 1 0,0 0 0,-1-1 0,1 1-1,0-1 1,0 1 0,0-1 0,0 0 0,0 0-1,-1 1 1,1-1 0,0 0 0,1 0-1,-1 0 1,0 0 0,0 0 0,0 0 0,0 0-1,1 0 1,-1 0 0,0-2-14,0 2 52,0-1 0,1 0 0,-1 1 0,0-1 0,1 0 0,-1 0 0,1 0 0,0 1-1,0-1 1,-1 0 0,1 0 0,0 0 0,1 0 0,-1 1 0,0-1 0,1-1-52,3-12-2513,6-9 441</inkml:trace>
  <inkml:trace contextRef="#ctx0" brushRef="#br0" timeOffset="5588.563">653 819 1408,'-47'-52'4336,"49"53"-3937,1 0 0,0 0 0,0 0-1,0 0 1,0 0 0,0 0 0,0-1 0,0 0 0,0 1 0,0-1 0,0 0-1,0 0 1,0-1 0,1 1-399,9-1 1092,31 1 2784,6-3-3876,-8 0 2064,11 2-2064,28 7 2207,50 10-2207,-110-13 344,1-1 0,0-2 0,-1 0-1,1-1 1,-1 0 0,13-4-344,-15-3 659,-18 8-715,-1 0 0,0 0 0,1 0 1,-1 0-1,0 0 0,1 0 0,-1-1 1,0 1-1,1 0 0,-1 0 0,0 0 0,1-1 1,-1 1-1,0 0 0,1 0 0,-1-1 1,0 1-1,0 0 0,1-1 0,-1 1 0,0 0 1,0-1-1,0 1 0,1 0 0,-1-1 1,0 1-1,0 0 0,0-1 0,0 1 0,0 0 1,0-1-1,0 1 0,0-1 0,0 1 1,0 0-1,0-1 0,0 1 0,0 0 0,0-1 1,0 1-1,0-1 56,-2-1-2502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06T17:15:32.041"/>
    </inkml:context>
    <inkml:brush xml:id="br0">
      <inkml:brushProperty name="width" value="0.05" units="cm"/>
      <inkml:brushProperty name="height" value="0.05" units="cm"/>
    </inkml:brush>
  </inkml:definitions>
  <inkml:trace contextRef="#ctx0" brushRef="#br0">189 127 536,'44'62'347,"-43"-62"-333,-1 0 0,0 0 0,0 0 0,0 1 0,0-1 0,1 0 0,-1 0 0,0 0 0,0 0 0,0 1 0,1-1 0,-1 0 0,0 0 0,0 0 1,0 0-1,1 0 0,-1 0 0,0 0 0,0 0 0,1 1 0,-1-1 0,0 0 0,0 0 0,1 0 0,-1 0 0,0 0 0,0-1 0,1 1 0,-1 0 0,0 0 0,0 0 0,1 0 0,-1 0 0,0 0 0,0 0 0,1 0 1,-1 0-1,0-1 0,0 1 0,0 0 0,1 0 0,-1 0-14,7-14 770,1-18 1489,-5 0 1623,2 1 1,2-4-3883,-5 74 85,-2-24-62,1-1 13,0 1 0,-2-1 0,1 0 1,-2 0-1,0 1 0,-3 8-36,1-9 151,0 0 0,-1-1 0,-1 1 0,0-1-1,-1 0 1,0 0 0,-7 8-151,11-18 115,0 0-1,1 1 0,0-1 1,-1 1-1,2 0 0,-1 0 1,0 0-1,1-1 0,-1 2 1,1-1-1,0 0 1,0 2-115,13-7 208,22-2 24,31-8-232,-41 5 38,-23 5-38,1 0-1,0 0 1,0 1-1,-1-1 1,1 1 0,0-1-1,0 1 1,0 0-1,0 0 1,0 0-1,0 0 1,0 0-1,0 0 1,0 0 0,-1 0-1,1 1 1,0-1-1,2 2 1,-3-2-16,-1 0 2,0 2 15,0 0 1,1 0 0,-1 0-1,1 0 1,0 0 0,-1 0 0,1-1-1,0 1 1,0 0 0,0 0-2,7 13 15,-4-3-7,-1-1 0,0 1 0,-1 0 1,0 0-1,-1 0 0,0 6-8,-1-13 8,-1-1 0,1 1 0,-1-1 0,-1 1 1,1 0-1,0-1 0,-1 0 0,0 1 0,0-1 0,-1 0 0,1 0 0,-1 0 0,1 0 0,-1-1 1,-1 1-1,1-1 0,-2 2-8,-4 5 46,1-1 0,0-1 1,0 0-1,-1-1 1,0 0-1,0 0 1,-1-1-1,1 0-46,-9 5 92,5-3-6,0 0 0,-1-2 0,0 1-1,0-2 1,-1 0 0,1-1-1,-3 1-85,7-3-30,1-1-1,0 1 0,-1-1 0,1-1 0,-1 0 0,1 0 0,-1-1 0,1 0 0,-1 0 0,1-1 1,-9-3 30,17 4-160,0 1 1,-1 0 0,1-1-1,0 1 1,0-1 0,0 1 0,0-1-1,0 0 1,0 1 0,0-1 0,0 0-1,0 0 1,0 0 0,0 0 0,0 0-1,0 0 1,1 0 0,-1 0 0,0 0-1,1 0 1,-1 0 0,1 0-1,-1-1 1,1 1 0,-1 0 0,1 0-1,0-1 1,0 1 0,0 0 0,0 0-1,0-1 1,0 1 0,0 0 0,0 0-1,0-1 1,0 1 0,1 0 0,0-1 159,9-17-3455</inkml:trace>
  <inkml:trace contextRef="#ctx0" brushRef="#br0" timeOffset="337.44">213 166 3249,'7'-5'2760,"10"-12"-183,12-11-297,54-44-943,-38 55-177,-13 8-536,5 6-224,-15-1-176,2 4 40,-8-2-96,9 1-464,-4-1-744,15 0-1945,0-1-95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06T17:28:00.079"/>
    </inkml:context>
    <inkml:brush xml:id="br0">
      <inkml:brushProperty name="width" value="0.1" units="cm"/>
      <inkml:brushProperty name="height" value="0.1" units="cm"/>
      <inkml:brushProperty name="color" value="#E71224"/>
    </inkml:brush>
  </inkml:definitions>
  <inkml:trace contextRef="#ctx0" brushRef="#br0">411 202 2457,'3'-22'2658,"2"-22"4855,-5 44-7499,0 0-1,0 0 1,0 0 0,0 0-1,0 0 1,0 0 0,0-1-1,0 1 1,0 0 0,0 0-1,0 0 1,0 0-1,0 0 1,0 0 0,0 0-1,0 0 1,0 0 0,0 0-1,0 0 1,0 0 0,0 0-1,-1-1 1,1 1 0,0 0-1,0 0 1,0 0 0,0 0-1,0 0 1,0 0-1,0 0 1,0 0 0,0 0-1,0 0 1,0 0 0,0 0-1,0 0 1,0 0 0,0 0-1,-1 0 1,1 0 0,0 0-1,0 0 1,0 0 0,0 0-1,0 0 1,0 0-1,0 0 1,0 0 0,0 0-1,0 0 1,0 0 0,0 0-1,-1 0 1,1 0 0,0 0-1,0 0 1,0 0 0,0 0-1,0 0 1,0 0 0,0 0-1,0 0 1,0 0-1,0 0 1,0 1 0,0-1-1,0 0 1,0 0-14,-6 8 532,-48 89 189,33-60-563,-65 107 665,25-43-387,40-65-306,-27 48 619,-4 20-749,40-79 121,2-5 46,0 1 0,5-9-73</inkml:trace>
  <inkml:trace contextRef="#ctx0" brushRef="#br0" timeOffset="1">32 824 21608,'36'-108'35,"-27"83"-35,1 1-1,1 0 0,1 0 1,1 1-1,1 1 0,1 0 1,0 0-1,18-16 1,53-57 2,-66 71 0,-2 0-1,-1-2 1,3-5-2,-10 12-3,1 1 1,1-1 0,1 2 0,0 0 0,2 0-1,0 2 1,0-1 0,1 2 0,10-6 2,84-53 21,-106 71-15,0-1 0,-1 0 0,1 0-1,-1 0 1,1-1 0,-1 1 0,2-4-6,8-8 11,-13 15-14,1 0 0,-1-1 0,0 1-1,0 0 1,0 0 0,1-1 0,-1 1 0,0 0 0,0 0 0,0 0 0,1-1-1,-1 1 1,0 0 0,0 0 0,1 0 0,-1 0 0,0 0 0,1-1 0,-1 1-1,0 0 1,0 0 0,1 0 0,-1 0 0,0 0 0,1 0 0,-1 0 0,0 0-1,1 0 1,-1 0 0,0 0 0,1 0 0,-1 1 0,0-1 0,0 0 0,1 0-1,-1 0 1,0 0 3,7 12-134,-7-11 132,11 31-17,-1 0-1,3 26 20,-10-47 4,-2 1 0,0-1 0,0 0 0,-1 1-1,0-1 1,-1 0 0,-1 1 0,-1 5-4,-3 8 29,-2-1-1,-9 21-28,9-23 16,-16 38 32,1-3 103,-9 37-151,-1 52 208,23-106-75,2 0 1,3-13-134</inkml:trace>
  <inkml:trace contextRef="#ctx0" brushRef="#br0" timeOffset="-96991.572">315 615 4593,'-37'-51'2729,"30"43"95,18 1-543,3 3-433,23 3-80,-6 2-471,-2-1-217,-3 0-504,10 4-176,-17-4-232,-5-2-32,14 2-56,3 8 64,-11-10-152,9 4-504,2 1-128,-9-5-3353,-2-3 520</inkml:trace>
  <inkml:trace contextRef="#ctx0" brushRef="#br0" timeOffset="-3">771 529 3921,'113'-4'2463,"-109"4"-2124,0 0 0,0 0 0,1 1 0,-1-1 1,0 1-1,0 0-339,-4-1 69,1 0 0,-1 0 1,1 1-1,-1-1 0,0 0 1,1 0-1,-1 0 0,0 1 1,1-1-1,-1 0 0,0 1 1,0-1-1,1 0 0,-1 0 1,0 1-1,0-1 0,1 0 1,-1 1-1,0-1 1,0 1-1,0-1 0,0 0 1,0 1-70,2 3 546,3 4 53,-1 1 0,0 0 0,0 0 0,-1 0 0,0 1 0,-1-1 0,0 2-599,2 12 417,-2 0 0,-1 10-417,0-1 262,-1 0-1,-2 0 0,-2 0 1,4-28-230</inkml:trace>
  <inkml:trace contextRef="#ctx0" brushRef="#br0" timeOffset="-2">905 824 20754,'2'-6'0,"1"-4"-1,1-1 1,1 0-1,0 1 0,3-3 1,9-22-9,-11 22 10,0 1 1,1-1-1,1 2 0,6-9-1,-3 4 1,-6 8-8,0 1 0,0 0 0,1 0 0,0 0 0,0 1 0,0 0 0,1 0 0,0 1-1,1-2 8,1 3-4,-3 0 0,0 1 0,0 0 0,0 0 0,0 1 0,0 0 0,1 0 0,-1 1 0,1-1 0,3 1 4,32-6-38,-33 5 37,-1 0-1,1 1 0,0 0 1,0 1-1,0-1 1,0 2-1,9 0 2,-18-1-2,1 1 0,0-1 0,0 0 0,0 1 1,0-1-1,0 0 0,-1 1 0,1-1 0,0 1 0,0-1 0,-1 1 0,1 0 0,0-1 0,-1 1 2,1 0-5,0 0-26,-1-1 1,0 7-20,1 41 36,0-27 11,-2 1 0,0 0 1,-1 0-1,-4 13 3,4-17 0,1 1 1,0-1-1,1 3 0,0 28 19,-1-29-3,1-11 7,-1 0 0,1-5-13</inkml:trace>
  <inkml:trace contextRef="#ctx0" brushRef="#br0" timeOffset="-6">1716 646 1960,'92'-55'2601,"-91"55"-2376,1-1 1,-1 0-1,1 0 0,-1 0 1,1-1-1,-1 1 0,0 0 1,0 0-1,1-1 0,-1 1 1,0-1-1,0 0-225,-1 2 104,0-1-1,0 1 1,0 0 0,0-1 0,0 1-1,0 0 1,0-1 0,0 1 0,0 0-1,0-1 1,0 1 0,0 0 0,0-1-1,0 1 1,-1 0 0,1-1 0,0 1-1,0 0 1,0 0 0,0-1 0,-1 1-1,1 0 1,0 0 0,0-1 0,-1 1-1,1 0-103,-3-5 1855,3 3-1369,0 1-1,-1-1 1,1 0 0,0 1-1,-1-1 1,1 0-1,-1 1 1,1-1 0,-1 1-1,0-1 1,0 0-486,-13-14 1645,7 11-1690,-1 0 0,1 1 0,-1 0 0,0 0 45,4 2 251,1 1-253,1 1 0,-1-1 0,1 1 1,-1 0-1,0 0 0,1 0 0,-1 0 1,1 0-1,-1 1 0,1-1 0,-1 1 1,1 0-1,-1-1 0,1 1 0,0 0 1,-2 1 1,4-2 0,-5 2-1,1 1 1,-1-1-1,1 1 1,0 0-1,-4 2 1,-1 2 0,-1 1 0,1 0 0,0 0 0,1 1 0,0 0 0,0 0 0,1 1 0,1 0 0,-4 7 0,-11 15 0,-7 8 0,-14 20-1,17-21-6,-11 11 7,31-42 0,-1 0 0,1 0 0,0 0-1,1 0 1,0 1 0,4-8 0</inkml:trace>
  <inkml:trace contextRef="#ctx0" brushRef="#br0" timeOffset="-5">1728 891 19490,'7'-6'13,"5"-7"12,0 0 1,5-7-26,12-23 21,-2-1 1,-3-2 0,19-45-22,-39 86 70,-6 8 63,1-2-132,1 0 0,-1-1 0,1 1 0,-1 0 0,1 0 0,0 0 0,-1 0 0,1 0 0,0 0 0,-1 0 0,1-1 0,0 1 0,0 0 0,0 1-1,-1 6 11,-30 100 74,15-54-7,14-45-61,-6 19 120,-1 1 1,-2-2 0,11-26-134</inkml:trace>
  <inkml:trace contextRef="#ctx0" brushRef="#br0" timeOffset="-8">2415 204 1736,'-6'-73'1826,"6"69"-1583,0 1 1,0 0-1,0 0 0,1-1 1,0 1-1,-1 0 0,1 0 1,0 0-1,1 0 0,-1 0 1,1 0-1,-1 0 0,1 0 1,0 1-1,0-1 0,0 1 1,0-1-1,1 0-243,9-11 1985,-10 10-1472,3-5 360,-5 9-831,0 0-1,0 0 1,0 0-1,0 0 1,0 0 0,0 0-1,0 0 1,0 0 0,0 0-1,0 0 1,-1 0 0,1 0-1,0 0 1,0 0-1,0 0 1,0 0 0,0 0-1,0 0 1,0 0 0,0 0-1,0 0 1,0 0 0,0 0-1,0 0 1,0 0-1,0 0 1,0 0 0,-1 0-1,1 0 1,0 0 0,0 0-1,0-1 1,0 1 0,0 0-1,0 0 1,0 0-1,0 0 1,0 0 0,0 0-1,0 0 1,0 0 0,0 0-1,0 0 1,0 0 0,0 0-1,0 0 1,0-1-1,0 1 1,0 0 0,0 0-1,0 0 1,0 0 0,0 0-1,0 0 1,0 0-42,0 0 34,-1 1 0,1-1 0,-1 1 0,1 0 0,-1-1 0,1 1 0,-1-1 0,1 1 0,0 0 0,-1 0 0,1-1 0,0 1 0,0 0 0,-1-1 0,1 1 0,0 0-34,-2 6 149,-26 58 375,-20 58 226,45-114-680,-59 174 1469,48-136-818,3 2 0,-5 47-721,-3 63 791,18-152-765,1 0-1,-1 0 1,-1 1-1,1-2 1,-1 1-1,-1 0 1,1 0-1,-3 3-25,-6 21 131</inkml:trace>
  <inkml:trace contextRef="#ctx0" brushRef="#br0" timeOffset="-92637.817">2471 531 3225,'40'-58'2396,"-40"57"-2166,0 1 0,0-1 0,1 1 0,-1-1 0,0 1 0,1-1 0,-1 1-1,0-1 1,1 1 0,-1-1 0,1 1 0,-1 0 0,1-1 0,-1 1 0,1 0 0,-1-1 0,1 1 0,-1 0-1,1 0 1,-1-1 0,1 1 0,0 0 0,-1 0 0,1 0 0,0 0-230,8 7 4394,-5-2-3744,25 28 33,-14-17-523,-8-9-85,0 1 1,0-1-1,-1 1 1,0 1-1,0-1 1,-1 1-1,-1 0 1,1 0-1,-1 0 1,2 7-76,9 37 514,-2 1 0,4 36-514,-16-80 97,0-1-1,0 0 1,-2 8-97,1-13 17,0-1 0,0 0 0,-1 0 0,0 0 0,1 0 0,-1 0 0,0 0 0,-1-1 0,1 1 0,0 0 0,-1 0 0,0-1 0,0 2-17,2-4-26,-1 0 0,1 1 0,0-1 1,0 0-1,-1 0 0,1 1 1,0-1-1,-1 0 0,1 0 0,0 0 1,-1 1-1,1-1 0,0 0 1,-1 0-1,1 0 0,0 0 1,-1 0-1,1 0 0,0 0 0,-1 0 1,1 0-1,0 0 0,-1 0 1,1 0-1,0 0 0,-1 0 0,1 0 1,0 0-1,-1 0 0,1-1 1,0 1-1,-1 0 0,1 0 26,-3-5-4133,2 2 839</inkml:trace>
  <inkml:trace contextRef="#ctx0" brushRef="#br0" timeOffset="-23.7689">2855 450 2745,'10'-7'2259,"-5"6"516,-7 19 1379,-1-4-4160,-9 50 1401,-3 0-1,-3-2 1,-2 0 0,-17 33-1395,1-15 1561,-35 57-1561,67-129 42</inkml:trace>
  <inkml:trace contextRef="#ctx0" brushRef="#br0" timeOffset="-91840.429">3376 485 3353,'0'0'215,"1"-1"0,-1 1 0,0-1 0,0 0 0,0 1 1,1-1-1,-1 1 0,0-1 0,0 1 0,0-1 0,0 0 0,0 1 1,0-1-1,0 1 0,0-1 0,0 0 0,0 1 0,-1-1 0,1 1 0,0-1 1,0 1-1,0-1 0,-1 1 0,1-1 0,0 1 0,-1-1 0,1 1 1,0-1-1,-1 1 0,1-1 0,-1 1 0,1-1 0,-1 1 0,1 0 1,-1-1-1,1 1 0,-1 0 0,1 0 0,-1-1 0,1 1 0,-1 0 1,0 0-1,1 0 0,-1 0 0,1 0 0,-1 0 0,1 0 0,-1 0 0,0 0 1,0 0-216,-3 0 332,0 0 1,0 0 0,-1 1 0,1 0-1,0 0 1,-4 1-333,-16 6 259,1 1 0,-1 1 0,1 2-259,13-8 79,-25 18 330,16-10-130,15-10-214,0 0-1,1 0 0,-1 1 1,1-1-1,0 1 0,-3 2-64,6-4 13,-1 0 0,0 0-1,0 0 1,1 0-1,-1 0 1,0 0-1,1 0 1,-1 0-1,1 0 1,0 0-1,-1 1 1,1-1-1,0 0 1,0 0-1,-1 0 1,1 1 0,0-1-1,0 0 1,0 0-1,1 0 1,-1 1-1,0-1 1,0 0-1,1 1-12,0 1 18,0 0-1,0-1 0,1 1 1,-1 0-1,1 0 0,-1-1 1,1 1-1,0-1 0,0 1 1,0-1-1,1 0 0,-1 0 1,1 1-18,8 4 26,0-1 1,0 0 0,4 2-27,3 0 12,45 21 30,-59-26-41,1 0 0,0 0 0,-1 0 0,0 0 0,0 1 0,0-1 0,0 1 0,0 0 0,-1 0 0,0 1 0,0-1 0,0 1 0,0-1 0,-1 1 0,1 0 0,-1 0 0,-1 0 0,1 0 0,-1 1 0,0-1 0,0 0 0,0 1 0,-1-1 0,0 0 0,0 1 0,0-1 0,-1 2-1,0-1 6,0 0 1,-1-1-1,1 1 1,-1 0-1,-1-1 1,1 1-1,-1-1 1,0 1-1,0-1 1,-1 0-1,-3 4-6,-1-1 83,0 0 0,0 0 0,-1 0 1,0-1-1,-6 3-83,6-4 140,0-2 0,0 1 1,-1-1-1,1-1 1,-1 0-1,0 0 0,0-1 1,-7 1-141,8-2 70,-1 0 0,1-1 0,0 0 0,-1-1 0,1 0 0,-8-2-70,11 2-167,0-1 0,1 1 0,-1-1 0,0-1 0,1 1 0,0-1 0,-1 0 0,1 0 0,0-1 0,-4-3 167,2-1-3355,7 8 3223,0-1 1,0 1-1,1 0 1,-1 0-1,0-1 1,0 1 0,0 0-1,0 0 1,1 0-1,-1-1 1,0 1-1,0 0 1,1 0 0,-1 0-1,0-1 1,0 1-1,1 0 1,-1 0-1,0 0 1,0 0-1,1 0 1,-1 0 0,0 0-1,1 0 1,-1-1 131</inkml:trace>
  <inkml:trace contextRef="#ctx0" brushRef="#br0" timeOffset="-91500.4319">3590 672 4353,'1'0'281,"-1"-1"0,1 1 0,-1 1 0,1-1 0,-1 0 0,1 0-1,0 0 1,-1 0 0,1 0 0,-1 0 0,1 1 0,-1-1 0,1 0 0,-1 0 0,1 1 0,-1-1 0,1 0 0,-1 1 0,1-1 0,-1 1 0,1-1-1,-1 1 1,0-1 0,1 0 0,-1 1 0,0-1 0,0 1 0,1 0 0,-1-1 0,0 1-281,2 18 5080,-2-11-6365,1 41 2077,-3 2-792,1-42 69,1 2 39,-1 0 0,-1 0 0,0 0 0,-1 0-1,0-1 1,0 1 0,-1-1 0,0 0 0,-2 1-108,0 3 115,3-7-89,0-1 1,-1 0-1,0 0 1,0 0 0,-1-1-1,1 1 1,-2 0-27,4-4 36,1 0 0,-1-1 1,0 1-1,0 0 0,0-1 1,0 0-1,0 1 0,0-1 0,0 0 1,-1 0-1,1 0 0,0 0 1,-1 0-1,1-1 0,0 1 0,-1-1 1,1 0-1,-1 1 0,1-1 1,-1 0-1,-1-1-36,3 1-128,1 0 1,-1 0-1,1 0 1,-1 0-1,1-1 1,-1 1-1,1 0 1,-1-1-1,1 1 0,-1 0 1,1-1-1,-1 1 1,1 0-1,0-1 1,-1 1-1,1-1 1,0 1-1,-1-1 1,1 1 127,-1-10-1725</inkml:trace>
  <inkml:trace contextRef="#ctx0" brushRef="#br0" timeOffset="-91092.882">3636 432 3585,'9'-24'2944,"-11"6"-439,-2 3-729,10 12-591,1 5-745,-3 5 176,-4-7-584,0 0-2585,2 0 1041</inkml:trace>
  <inkml:trace contextRef="#ctx0" brushRef="#br0" timeOffset="-90738.638">4164 445 3689,'-15'10'5181,"-10"2"-2131,8-5-2021,13-5-879,-10 4 365,-1 1 0,1 1 0,1 1 0,0-1 0,-4 5-515,-14 12 1972,-19 12-1972,48-36 20,0 1 0,-1-1 0,1 1-1,0 0 1,0 0 0,0-1-1,0 2 1,1-1 0,-1 0 0,0 0-1,1 0 1,0 1 0,-1-1-1,1 1 1,0-1 0,0 1 0,0 0-1,1-1 1,-1 1 0,1 0-1,-1-1 1,1 1 0,0 0 0,0 0-1,0-1 1,0 1 0,1 0-1,-1 0 1,1-1 0,0 1 0,0-1-1,0 3-19,3 4 14,0-1 0,0 1 1,1-1 0,0 0-1,0 0 1,0 0 0,2 1-15,14 18 38,-19-23-28,1 0 0,0 1 0,0-1 0,0-1 0,0 1 1,1 0-1,0-1 0,-1 0 0,3 1-10,4 3 30,-8-5-22,0-1 0,0 1 0,0-1 0,1 0 1,-1 0-1,0 0 0,0 0 0,1 0 1,-1-1-1,0 1 0,2 0-8,3 0 20,1 1 0,-1 0 0,0 0 0,0 1 0,0 0 0,0 0 0,5 3-20,-11-5 2,1 0-1,-1 0 0,1 0 0,-1 0 0,1 0 0,-1 1 1,1-1-1,-1 0 0,0 1 0,0-1 0,0 1 0,0-1 0,0 1 1,0-1-1,0 1 0,0 0 0,-1-1 0,1 1 0,-1 0 1,1 0-1,-1 0 0,0-1 0,0 1 0,1 0 0,-1 0 1,0 0-1,-1 0 0,1-1 0,0 1 0,-1 0 0,1 0 1,-1 0-1,0 1-1,-1 3 23,-1 1 0,0-1 0,-1 1 0,-2 3-23,4-8 39,-1 1-1,1 0 0,-1-1 1,1 0-1,-1 1 0,0-1 1,0 0-1,0-1 0,0 1 1,-1 0-39,-8 4 210,0 0 0,0-1 1,-1 0-1,0-1 0,0 0 1,0-1-1,-1 0-210,-9 0 121,0-1-1,0 0 1,-1-2-1,1 0 1,-22-4-121,44 3-6,0 1 1,0 0-1,0 0 1,-1-1-1,1 1 1,0 0-1,0-1 0,1 1 1,-1-1-1,0 1 1,0-1-1,0 0 1,0 0 5,1 1-23,0 0 1,-1-1 0,1 1-1,0 0 1,0-1 0,0 1-1,0 0 1,0-1-1,0 1 1,0 0 0,0-1-1,0 1 1,0 0 0,0-1-1,0 1 1,0 0 0,0-1-1,0 1 1,0 0 0,0-1-1,0 1 1,1 0 0,-1-1-1,0 1 1,0 0 0,0-1-1,1 1 1,-1 0 0,0 0-1,0-1 1,1 1 0,-1 0-1,0 0 1,0 0 0,1-1-1,-1 1 1,0 0 0,1 0-1,-1 0 1,0 0 0,1 0-1,-1 0 1,0-1 0,1 1-1,-1 0 23,22-9-3372,6 0 123</inkml:trace>
  <inkml:trace contextRef="#ctx0" brushRef="#br0" timeOffset="-90380.961">4400 807 4825,'83'-7'2663,"-72"5"-1472,-12 1-46,-11 2 822,8 0-1721,0 1 0,0-1 0,0 1 1,1 1-1,-1-1 0,1 0 0,-1 1 1,1-1-1,0 1 0,0 0 0,0 0 1,0 1-1,0 0-246,-2 2 237,1 1-1,0 1 1,0-1 0,0 1 0,1 0 0,-1 1-237,4-8 43,-1 0 1,1 1-1,-1-1 1,1 0-1,0 0 0,0 0 1,0 0-1,-1 0 1,1 1-1,0-1 1,1 0-1,-1 0 0,0 0 1,0 0-1,0 0 1,1 1-1,-1-1 0,0 0 1,1 0-44,0 0 33,-1 0-1,1-1 1,0 1 0,-1 0 0,1-1-1,0 1 1,0-1 0,0 1-1,-1-1 1,1 1 0,0-1 0,0 0-1,0 0 1,0 1 0,0-1-1,0 0 1,0 0 0,0 0 0,0 0-1,0 0 1,0 0 0,0 0 0,0 0-33,7-1 103,-1 1 1,1-1 0,-1-1 0,1 1-1,-1-2 1,0 1 0,0-1 0,2 0-104,-6 1 15,-1 1 1,1-1-1,-1 1 1,1-1-1,-1 0 1,0 0-1,1 0 1,-1 0-1,0 0 1,0-1-1,-1 1 1,1-1-1,0 1 1,-1-1-1,0 1 0,1-1 1,-1 0-1,0 0 1,0 0-1,-1 0 1,1 1-1,0-4-15,-1 5 4,0 0 0,0-1 0,0 1 0,0 0 0,0 0-1,0 0 1,0-1 0,0 1 0,-1 0 0,1 0-1,0-1 1,-1 1 0,1 0 0,-1 0 0,1 0 0,-1 0-1,0 0 1,1 0 0,-1 0 0,0 0 0,0 0 0,0 0-1,0 0 1,0 0-4,-1 0 2,0-1-1,-1 1 1,1 0-1,0 0 1,-1 0 0,1 1-1,-1-1 1,1 1-1,-1-1 1,0 1-1,-1 0-1,-8 0-7,0 0-1,1 1 0,-1 1 0,-11 2 8,13-2-497,-13 3 1604,15-5-2648,5-3-3509,3 0 906</inkml:trace>
  <inkml:trace contextRef="#ctx0" brushRef="#br0" timeOffset="-90020.4959">4520 449 3649,'45'-72'2612,"-38"56"672,-7 16-3256,0 0 0,0 0 1,0 0-1,0-1 0,0 1 1,0 0-1,0 0 0,0 0 0,0 0 1,1 0-1,-1 0 0,0-1 1,-1 1-1,1 0 0,0 0 1,0 0-1,0 0 0,0 0 0,0 0 1,0-1-1,0 1 0,0 0 1,0 0-1,0 0 0,0 0 1,0 0-1,0 0 0,0 0 0,0-1 1,0 1-1,-1 0 0,1 0 1,0 0-1,0 0 0,0 0 1,0 0-1,0 0 0,0 0 0,0 0 1,-1 0-1,1 0 0,0 0 1,0 0-1,0 0 0,0 0-28,-1 0 239,0 0 1,1 0-1,-1 1 0,0-1 0,1 0 0,-1 0 0,1 1 0,-1-1 1,1 1-1,-1-1 0,1 1 0,-1-1 0,1 1 0,-1-1 0,1 1 1,-1-1-1,1 1 0,0-1 0,-1 1 0,1 0 0,0-1 0,-1 1-239,-1 9 246,-2 4-49,0 0 0,2 0 0,0 1-197,0 0 53,1 1 0,0 9-53,1-23 10,0 1 0,1-1 0,-1 0 0,0 0 0,1 0 0,0 0 0,-1 0 0,1 0 0,0 0 0,0 0 0,0 0 0,0-1 0,0 1 0,1 0 0,-1 0 0,0-1 1,1 1-1,-1-1 0,1 0 0,0 1 0,-1-1 0,1 0 0,2 1-10,-3-1 23,1 0 1,-1-1 0,1 1 0,-1-1-1,1 1 1,0-1 0,-1 0 0,1 0-1,-1 0 1,1 0 0,0 0 0,-1 0 0,1 0-1,0 0 1,-1-1 0,1 1 0,-1 0-1,1-1 1,-1 0 0,1 1 0,-1-1-1,1 0 1,-1 0 0,1 1 0,-1-1-1,1-1-23,1-1 83,-1-1-1,1 0 0,0 1 0,-1-1 0,0 0 0,0 0 0,0-1 0,0 1 1,-1 0-1,0-1 0,0 1 0,0-1 0,0 1 0,0-3-82,1-6 149,-2 10-127,0 0-1,0 0 0,0 0 0,0 0 0,0 0 0,-1 0 1,0 0-1,1 1 0,-1-1 0,0 0 0,-1 0 0,1 1 0,0-1 1,-1 1-1,1-1 0,-1 1 0,0-1 0,0 1 0,0 0 1,0 0-1,0 0 0,-2-1-21,3 2-1,-1 0 0,1 0 1,-1 0-1,0 0 0,0 0 0,1 0 1,-1 0-1,0 0 0,0 1 0,0-1 0,0 1 1,0-1-1,0 1 0,0 0 0,0 0 1,0 0-1,0 0 0,0 0 0,0 0 1,0 1-1,-2-1 1,-2 2-19,0-1 1,0 1-1,1 1 0,-1-1 1,0 1-1,0 0 19,1 1-124,0-1 1,0 0 0,1 1-1,-1 0 1,1 0-1,0 0 1,-1 2 123,-5 10-3949,12-10 769</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06T17:29:00.803"/>
    </inkml:context>
    <inkml:brush xml:id="br0">
      <inkml:brushProperty name="width" value="0.1" units="cm"/>
      <inkml:brushProperty name="height" value="0.1" units="cm"/>
      <inkml:brushProperty name="color" value="#E71224"/>
    </inkml:brush>
  </inkml:definitions>
  <inkml:trace contextRef="#ctx0" brushRef="#br0">14599 982 840,'10'3'5191,"8"-5"-3174,-14 1-1476,-2 1-299,1-1 1,-1 0-1,1 1 1,-1-1 0,0 0-1,1 0 1,-1-1 0,0 1-1,0 0 1,0-1 0,0 1-1,0-1 1,0 0 0,0 0-1,-1 0 1,1 0 0,0 0-1,-1 0 1,0 0 0,1 0-1,0-2-242,-1 1 67,0 0-1,0-1 0,0 1 1,0 0-1,0-1 0,0 1 1,-1-1-1,0 1 0,0-1 1,0 1-1,0-1 0,0 1 1,-1-1-1,1 1 0,-2-2-66,2 4 3,0 0-1,0 1-1,-1-1 0,1 0 1,0 1-1,-1-1 0,1 0 1,0 1-1,-1-1 0,1 0 0,-1 1 1,0-1-1,1 1 0,-1-1 1,1 1-1,-1-1 0,0 1 1,1-1-1,-1 1 0,0 0 0,0-1-1,-32-19 10,23 15-6,2 1 4,-1-1-1,1 1 0,-1 1 0,0-1 0,0 1 1,0 1-1,0 0 0,-1 0 0,1 1 1,0 0-1,-4 1-7,-6-1 39,5 1 19,-1 0 0,1 1 1,-3 1-59,12-1 21,0 0 1,0 0-1,0 1 1,0 0-1,0 0 1,1 0 0,-1 0-1,1 1 1,-1 0-1,-2 2-21,6-4 3,0 1 0,-1-1 0,1 0 0,0 1 1,1-1-1,-1 1 0,0-1 0,0 1 0,0 0 0,1-1 0,-1 1 0,1 0 0,0-1 0,-1 1 0,1 0 0,0 0 0,0-1 0,0 1 0,0 1-3,-1 10 18,1-9-13,0 0 0,0 0-1,0 0 1,0 0 0,1 0 0,0 0-1,0 0 1,1 4-5,4 22 18,-5-26-15,0 0 1,0 0-1,0 0 0,1-1 0,0 1 0,-1 0 0,1 0 0,0-1 0,1 1 0,1 2-3,5 5 14,0 0 0,6 5-14,108 102 187,-121-116-185,0 0 1,0 0 0,0 0-1,0 0 1,0 1-1,-1-1 1,1 0 0,-1 1-1,1-1 1,-1 1 0,0 0-1,0-1 1,0 1-1,0 0 1,0 0 0,-1-1-1,1 1 1,-1 0 0,0 0-1,0 0 1,0 0-1,0 0 1,-1 0 0,1-1-1,-1 1 1,1 0-1,-1 0 1,0-1 0,0 1-1,-1 1-2,-7 12 27,7-11 5,0 0 1,-1 0 0,0-1-1,-1 1 1,1 0 0,-1-1 0,1 0-1,-4 3-32,-62 37 1065,64-41-946,-1 0 0,1 0 1,-1-1-1,0 1 0,0-1 1,0-1-1,0 1 1,0-1-1,-1 0 0,1 0 1,-6-1-120,-8 1 178,1-2 1,-1-1-1,-4-1-178,-4 0-291,10 2 516,-1-2 1,0 0-1,1-1 1,-1-1-1,0-1-225,14 4-70,1 0 0,-1 0 0,1 0 0,0-1 0,0 1 0,0-1 0,1 0 0,-1 0 0,1-1 0,-1 1 70,2 0-225,0 1 0,0-1 0,1 0 0,-1 0 0,1 0 0,-1 0 0,1 0 0,0 0 1,0 0-1,0 0 0,1 0 0,-1 0 0,1-1 0,0 1 0,0-2 225,2-19-3231</inkml:trace>
  <inkml:trace contextRef="#ctx0" brushRef="#br0" timeOffset="697.613">15053 646 3369,'8'-7'9615,"-13"13"-5259,-1 5-5785,-4 7 1552,-39 75 624,-1 15-747,-42 91 1548,-20 18-1548,59-116 1147,54-104-507,4-13-270,13-16-294,18-26-76,-22 36 9,-4 7-10,0 0 1,0 1-1,1 1 0,1-1 0,0 2 1,1 0-1,1 0 0,-1 1 0,11-6 1,-1 3-28,20-10 28,-35 19-9,1 2 1,0-1-1,0 1 0,1 1 1,-1 0-1,7-1 9,2-1-22,-16 3 13,0 0-1,0 1 1,0-1 0,0 1 0,1-1 0,-1 1 0,0 0 0,0 0-1,0 0 1,1 0 0,-1 0 0,0 1 0,0-1 0,2 1 9,-3 0-42,0 4 16,0 1 0,0-1 0,0 0-1,0 1 1,3 3 26,8 33-22,0 22 1,-11-56 17,0 1 0,-1 0 0,0-1 1,-1 1-1,0 0 0,0-1 0,-1 1 0,0-1 1,-3 8 3,1 0 2,0-4 7,4-7 3,-1 0 1,-1 0-1,1-1 1,-1 1-1,0 0 1,0-1 0,0 1-1,0-1 1,-1 0-1,0 0 1,0 0-1,0 0 1,-1 0-13,4-3 26,0-1 1,-1 0 0,1 1 0,-1-1-1,1 0 1,-1 0 0,1 1 0,0-1-1,-1 0 1,1 0 0,-1 0 0,1 0-1,-1 0 1,0 1 0,1-1-1,-1 0 1,1 0 0,-1 0 0,1 0-1,-1-1 1,1 1 0,-1 0 0,1 0-1,-1 0 1,1 0 0,-1 0 0,1-1-1,-1 1 1,1 0 0,0 0 0,-1-1-1,1 1 1,-1 0 0,1-1-1,-1 1 1,1 0 0,0-1-27,-2 0-163,1-1 0,0 1 1,0-1-1,0 1 0,0-1 0,0 0 0,1 1 1,-1-1-1,0 0 0,1 0 0,-1 1 0,1-2 163,-2-14-1625</inkml:trace>
  <inkml:trace contextRef="#ctx0" brushRef="#br0" timeOffset="1052.41">15327 1074 3833,'-11'20'9184,"10"-18"-8992,0 0-1,0 0 0,0 0 0,1 0 0,-1 0 1,1 0-1,-1 1 0,1-1 0,0 0 0,0 0 1,0 0-1,0 1 0,0 0-191,0 4 314,0-4-272,-2 15 198,1 1 0,1 0 0,1-1 0,0 1 1,1-1-1,2 2-240,-4-17 27,0 0 0,0 0 1,0-1-1,0 1 0,-1 0 0,1 0 1,-1-1-1,0 1 0,1 0 0,-1-1 1,0 1-1,-1 0 0,1-1 1,0 0-1,-1 1-27,0 0 32,0 1-1,1-1 1,-1 1 0,1-1-1,0 1 1,0-1 0,0 3-32,-1 0 47,-1 10 21,6-12-221,4-7-239,-7 2-2385,-2-1 192</inkml:trace>
  <inkml:trace contextRef="#ctx0" brushRef="#br0" timeOffset="1391.59">15484 1043 2929,'47'-49'2628,"-40"39"175,-8 6 1136,-1 1-2452,2 2-1452,0 1 0,0 0 1,0-1-1,0 1 0,0-1 1,0 1-1,0-1 0,0 1 1,0 0-1,0-1 0,0 1 0,0 0 1,-1-1-1,1 1 0,0-1 1,0 1-1,0 0 0,-1-1 1,1 1-1,0 0 0,-1-1 1,1 1-1,0 0 0,0 0 1,-1-1-1,1 1 0,0 0 1,-1 0-1,1 0 0,-1-1 1,1 1-1,0 0 0,-1 0 1,1 0-1,-1 0 0,1 0 1,0 0-1,-1 0 0,1 0 1,-1 0-36,0 0 96,0-1 1,1 1 0,-1 0 0,0 0 0,0-1-1,0 1 1,0 0 0,0-1 0,1 1-1,-1-1 1,0 1 0,0-1 0,0 0-97,-1-1-430</inkml:trace>
  <inkml:trace contextRef="#ctx0" brushRef="#br0" timeOffset="1846.307">16072 668 1424,'1'-2'210,"0"-1"0,-1 1-1,1 0 1,-1-1 0,0 1 0,0 0-1,1-1 1,-2 1 0,1-1 0,0 1-1,0 0 1,-1-1 0,0 1 0,1 0-1,-1-1 1,0 1 0,0 0-1,0 0 1,-1-1-210,-2-3 646,1-1-1,0 1 1,0-1-1,1 1 1,0-1-1,-1-3-645,3 8 146,-1-1 1,0 1-1,0 0 0,0-1 0,0 1 1,0 0-1,0 0 0,-1 0 0,1 0 1,-1 0-1,1 0 0,-1 1 1,0-1-1,0 0 0,0 1 0,0 0 1,0-1-1,0 1 0,0 0 1,0 0-1,0 0 0,-1 0 0,1 0 1,0 1-1,-1-1 0,1 1 0,0-1 1,-1 1-1,1 0 0,-1 0 1,0 0-147,-2 0 87,-1 0 1,1 1-1,0 0 1,0 0-1,0 0 1,0 0-1,0 1 1,0 0-1,0 0 1,0 0-1,1 0 1,-1 1-1,1 0 1,0 0-88,-13 12 195,1 0 1,0 2-1,1 0 0,1 0 1,1 1-1,-9 16-195,7-9 182,1 0 0,1 1-1,1 1 1,-5 18-182,8-17 116,1 0-1,1 1 1,2 0 0,1 0 0,0 16-116,10 279 873,-5-304-725,-1 0-1,-2 18-147,2-38 22,0 0 0,0 1 1,0-1-1,0 0 0,0 0 0,0 1 0,0-1 1,0 0-1,0 1 0,0-1 0,0 0 0,-1 1 0,1-1 1,0 0-1,0 0 0,0 1 0,0-1 0,0 0 1,-1 0-1,1 1 0,0-1 0,0 0 0,-1 0 1,1 0-1,0 1 0,0-1 0,0 0 0,-1 0-22,-7-2-67,6 1-716,-6-2-488</inkml:trace>
  <inkml:trace contextRef="#ctx0" brushRef="#br0" timeOffset="2229.637">15559 1317 3729,'-55'-106'3313,"93"98"-305,10 5-727,5 1-9,-6 6-856,3-3-335,-10-1-409,-5 0-208,-2 2-296,-10-7 232,-4-1-208,-5-3 264,1-2 2385,1-2-6562,1 1 2969</inkml:trace>
  <inkml:trace contextRef="#ctx0" brushRef="#br0" timeOffset="2580.055">16305 677 3481,'0'0'159,"0"0"0,0-1 0,0 1 1,0 0-1,0 0 0,0 0 0,0-1 0,0 1 1,0 0-1,0 0 0,0-1 0,0 1 0,0 0 1,0 0-1,0 0 0,0-1 0,0 1 0,-1 0 1,1 0-1,0 0 0,0-1 0,0 1 0,0 0 1,0 0-1,0 0 0,-1 0 0,1-1 0,0 1 1,0 0-1,0 0 0,0 0 0,-1 0 0,1 0 1,0 0-1,0 0 0,0-1 0,-1 1 1,1 0-1,0 0 0,0 0 0,0 0 0,-1 0 1,1 0-1,0 0 0,0 0 0,-1 0 0,1 0 1,0 0-1,0 0 0,-1 0-159,0 1 349,0 0-1,0-1 1,0 1-1,0 0 1,0 0 0,0 0-1,0 0 1,0 0-1,1 0 1,-1 0 0,0 0-1,0 0 1,0 0-349,-13 25 601,0 0 1,-3 10-602,3-7 256,9-18-137,0 1-1,1 1 1,0-1 0,0 0 0,2 1 0,-1 0 0,2-1-1,0 1 1,0 3-119,-3 34 282,-4-9-64,4-21-90,1 0 0,1 7-128,1-5 83,-1-1 0,-1 0-1,-3 10-82,-3 14 85,4-21 21,-1 0 0,-3 8-106,2-7 187,6-20-184,0-1 1,0 1-1,-1-1 0,1 1 1,-1-1-1,0 1 0,0-1 0,0 0 1,-1 0-1,0 0 0,1-1 0,-1 1 1,0-1-1,-2 2-3,2-3-261,-1 1-1,0 0 1,0-1 0,0 0 0,0 0-1,0 0 1,-1 0 0,1-1-1,0 0 1,-1 1 0,1-2 0,-1 1-1,-1 0 262,-38-4-2907</inkml:trace>
  <inkml:trace contextRef="#ctx0" brushRef="#br0" timeOffset="2581.055">15990 1125 6089,'33'-11'3249,"-2"7"136,6 10-1481,5-1-248,4 4-655,-8 0-209,-2 1-408,-4-7-104,-5 1-64,-11-4-104,4-2 872,4-2-4753,-4 4 1761</inkml:trace>
  <inkml:trace contextRef="#ctx0" brushRef="#br0" timeOffset="3561.776">16805 953 1720,'104'-64'2062,"-101"63"-1853,-1-1 1,1 0-1,-1 1 0,0-1 0,1 0 0,-1-1 1,0 1-1,0 0-209,-2 2 40,0 0 1,0-1-1,0 1 0,0 0 1,0 0-1,1 0 1,-1 0-1,0-1 0,0 1 1,0 0-1,0 0 0,0 0 1,0 0-1,0-1 0,0 1 1,0 0-1,0 0 1,0 0-1,0 0 0,0-1 1,-1 1-1,1 0 0,0 0 1,0 0-1,0 0 1,0-1-1,0 1 0,0 0 1,0 0-1,0 0 0,0 0 1,-1 0-1,1-1 1,0 1-1,0 0 0,0 0 1,0 0-1,0 0 0,-1 0-40,0-2 692,-3-5 3984,2 7-2143,-4 11-1370,3-2-1271,-36 92 365,34-86-223,-5 15 261,-4 24-295,-1 1 336,2-6 222,2 0 0,1 9-558,-3 11 307,-4-8 53,17-61-355,0 0 1,0 1 0,0-1 0,0 0-1,0 0 1,0 0 0,0 0 0,0 0-1,0 1 1,0-1 0,0 0 0,0 0-1,0 0 1,0 0 0,0 0 0,-1 0-1,1 1 1,0-1 0,0 0 0,0 0-1,0 0 1,0 0 0,0 0 0,0 0-1,-1 0 1,1 0 0,0 0 0,0 0-1,0 1 1,0-1 0,0 0 0,0 0-1,-1 0 1,1 0 0,0 0 0,0 0-1,0 0 1,0 0 0,-1 0 0,1 0-6,-6-5 337,-4-2-5,8 7-325,-4-3 8,1-1 0,-1 1-1,1-1 1,0 0 0,-2-2-15,-63-61 41,43 41-20,3 0 0,-14-21-21,35 44-7,0-1 0,0-1 1,1 1-1,-1 0 1,0-3 6,3 7-1,0-1 0,-1 1 0,1-1 0,0 1 0,0-1 0,0 1 0,-1-1 0,1 1 0,0-1 0,0 1 0,0-1 0,0 0 0,0 1 0,0-1 0,0 1 0,0-1 0,0 1 0,0-1 0,0 1 0,0-1 0,1 1 0,-1-1 0,0 1 0,0-1 0,0 1 0,1-1 0,-1 1-1,0-1 1,1 1 0,-1-1 0,0 1 0,1 0 0,-1-1 0,1 1 0,-1 0 0,1-1 0,-1 1 0,1 0 0,-1-1 0,0 1 0,1 0 0,0 0 0,-1 0 0,1-1 0,-1 1 0,1 0 0,-1 0 0,1 0 0,-1 0 0,1 0 0,-1 0 0,1 0 1,50 1-16,50 6 16,-86-5 22,81 11 174,5 2 218,-81-14-227,0 0 1,1-1-1,15-2-187,-21 0 138,0-2 0,0 0 0,13-5-138,-17 5 61,-10 4-52,-1 0 0,1 0 0,-1 0 0,1 0 0,-1 0 0,1 0 0,-1 0 0,0-1 0,1 1 0,-1 0 0,1 0 0,-1-1 0,0 1 0,1 0 0,-1 0 0,0-1 0,1 1 0,-1-1 0,0 1 0,1 0 0,-1-1 0,0 1-9,1-5-3502,-1 3 752</inkml:trace>
  <inkml:trace contextRef="#ctx0" brushRef="#br0" timeOffset="6670.02">15853 1814 1104,'6'-4'3238,"-5"8"-986,-7 12-340,4-10-1986,-3 8 395,-1 1-1,-1 0 0,0-1 1,-1-1-1,-4 7-320,3-7 223,-6 10 254,-2-1 0,0-1 1,-2 0-1,0-2 0,-5 3-477,-19 20 660,4-3-100,4-4 55,0 2 0,-1 5-615,26-25 324,8-14-157,4-7-94,-1-3-3081,0 0 513</inkml:trace>
  <inkml:trace contextRef="#ctx0" brushRef="#br0" timeOffset="7072.551">15310 1794 4137,'1'1'219,"0"0"0,0 0 0,0-1 0,1 1 0,-1 0 0,0 0 0,0-1 1,0 1-1,1-1 0,-1 1 0,0-1 0,0 1 0,1-1 0,-1 0 0,0 0 0,1 0 0,-1 1 0,1-1 0,-1-1 0,0 1 1,1 0-1,-1 0 0,0 0 0,1-1 0,-1 1 0,0-1 0,0 1 0,1-1 0,0 0-219,8-1 764,159-41 5448,-27 5-3936,40 2-646,-131 28-1131,0 3 0,33 1-499,-57 4 96,94-3 287,-63-9-376,-48 11-212,-9 0 104,0 1-1,0-1 0,0 1 1,0 0-1,0-1 0,0 1 1,0 0-1,0 0 0,0 0 0,0 0 1,0 0-1,0 0 0,0 0 1,1 0-1,-1 0 0,0 1 1,0-1-1,0 0 0,0 1 0,0-1 1,0 1-1,0-1 0,0 1 1,0-1-1,0 1 0,-1 0 1,1 0 101,0 0-397,0 0 0,0 1 1,-1-1-1,1 1 0,-1-1 1,1 1-1,-1-1 1,0 1-1,0-1 0,1 2 397,-2-2-380,1 0 0,0 1-1,0-1 1,0 0-1,-1 0 1,1 0-1,-1 0 1,1 0-1,-1 1 1,1-1 0,-1 0 380</inkml:trace>
  <inkml:trace contextRef="#ctx0" brushRef="#br0" timeOffset="7774.334">16155 1942 3329,'1'1'403,"1"1"1,-1 0-1,1-1 0,-1 1 1,0 0-1,0 0 1,0 0-1,0 0 0,0 0 1,0 0-1,0 0 1,0 0-1,-1 0 0,0 0 1,1 0-1,-1 1 1,0-1-1,0 0 0,0 0 1,0 0-1,0 2-403,-2 9 873,0-1 0,0 0 0,-3 7-873,0-2 691,4-9-407,0 1 1,0-1-1,0 1 1,1 2-285,0-3 168,0 0 0,-1 0 0,0 0 0,0-1 0,-1 4-168,-2 2 240,-1 0-1,0 0 1,-1 0 0,-1 0 0,0-1 0,0 0 0,-1-1 0,-1 0 0,0 0 0,-5 4-240,12-11 328,0-3 312,-1-9-217,2 5-407,0 1 1,1 0-1,-1-1 0,1 1 1,-1-1-1,1 1 0,0 0 1,0-1-1,0 1 1,1-2-17,6-31 19,-4 25-6,2-12-6,1 1 1,4-5-8,-9 23-1,1-1 0,0 0 1,0 1-1,0-1 1,1 1-1,-1 0 1,1 0-1,0 0 1,0 0-1,0 0 1,0 1-1,1-1 0,1 0 1,13-12-6,-2-9-6,-14 20 10,0 0-1,1-1 1,0 2 0,0-1-1,2-3 3,40-31-15,-40 33 16,1 0 0,0 1-1,0 0 1,0 0-1,0 1 1,1-1-1,-1 1 1,1 1-1,0-1 1,0 1 0,0 1-1,2-1 0,38-12 77,-25 7-774,0 1 0,11 0 697,-33 5-72,0 1 0,0 0 1,1 0-1,-1 0 0,0 0 1,1 0-1,-1 0 0,0 0 1,1 0-1,-1 0 1,0 0-1,1 0 0,-1 0 1,0 0-1,0 0 0,1 0 1,-1 0-1,0 0 1,1 0-1,-1 0 0,0 1 1,1-1-1,-1 0 0,0 0 1,0 0-1,1 0 0,-1 1 1,0-1-1,0 0 1,0 0-1,1 1 0,-1-1 1,0 0-1,0 0 0,0 1 1,1-1-1,-1 0 1,0 1-1,0-1 0,0 0 1,0 0-1,0 1 0,0-1 1,0 0-1,0 1 0,0-1 1,0 0-1,0 1 1,0-1-1,0 0 0,0 1 1,0-1-1,0 0 0,0 1 1,0-1-1,0 0 0,-1 0 1,1 1-1,0-1 1,0 0-1,0 1 72,-12 19-4070,11-18 3688,-2 2-155,1-1-1,0 1 1,0-1 0,1 1 0,-1 0 0,1 0 537,1-3-21,-1 0 0,1 0 0,0 0 0,0-1 0,0 1 0,0 0 0,0 0 1,0 0-1,0 0 0,0 0 0,0 0 0,0 0 0,0 0 0,1 0 0,-1 0 0,0 0 0,1-1 0,-1 1 1,0 0-1,1 0 0,-1 0 0,1-1 0,0 1 0,-1 0 0,1-1 0,0 1 0,-1 0 0,1-1 0,0 1 0,0 0 22,5 2 356,1 0 1,-1 0-1,1-1 1,0 0 0,0 0-1,-1 0 1,1-1 0,0 0-1,3-1-357,19 2 2700,18-2-2700,-37-1 263,3 1 63,1-1 0,-1-1 1,0 0-1,0-1 0,-1 0 1,1-1-1,0 0 0,3-3-326,-10 4 147,-1 0 0,1 0-1,0 0 1,-1-1 0,0 0 0,0 0-1,0 0 1,0 0 0,-1-1 0,0 0-1,0 0 1,0 0 0,0-1 0,-1 1-1,0-1 1,0 0 0,2-5-147,-4 8 93,0 0 1,0-1-1,0 1 1,0-1-1,0 1 1,-1-1-1,1 1 0,-1-1 1,0 0-1,0 1 1,-1-1-1,1 1 1,-1-1-1,1 1 1,-2-4-94,2 6 17,-1 1 1,1-1-1,-1 0 1,1 1-1,0-1 1,-1 1-1,1-1 1,-1 1 0,1-1-1,-1 1 1,0-1-1,1 1 1,-1-1-1,0 1 1,1 0 0,-1-1-1,0 1 1,1 0-1,-1 0 1,0 0-1,1-1 1,-2 1-18,0 0 8,-1 0 1,1 0 0,-1 0-1,1 0 1,-1 0-1,1 1 1,-1-1-1,0 1-8,-13 4 2,0 0-1,0 2 1,0 0 0,1 0-1,-5 4-1,4-2 0,-25 13 62,1 2-1,1 1 0,2 2 1,0 2-1,2 1 0,-26 30-61,56-54 18,1-1-1,-1 1 1,1 0-1,1 0 1,-1 0-1,-2 6-17,5-10 8,0 1 0,0 0 0,0-1 1,0 1-1,1 0 0,-1 0 0,1 0 0,0-1 0,0 1 0,0 0 0,0 0 0,0 0 0,0 0 0,1-1 0,-1 1 0,1 0 0,0 0 0,0 0-8,1 0-7,-1 1 0,0-1-1,1 0 1,0 0 0,0 0 0,0 0 0,0-1 0,0 1 0,1 0-1,-1-1 1,1 0 0,-1 1 0,1-1 0,0 0 0,0 0 0,0-1 0,0 1-1,0-1 1,1 1 0,-1-1 0,0 0 0,1 0 0,-1-1 0,0 1 0,1-1-1,0 1 8,30-4-3244,1-6 47</inkml:trace>
  <inkml:trace contextRef="#ctx0" brushRef="#br0" timeOffset="8256.735">16941 1993 3633,'10'-7'1712,"1"0"1,1 0-1,9-3-1712,-21 10 78,1-1-1,-1 1 1,1 0 0,-1 0 0,1 0 0,-1-1 0,1 1-1,-1 0 1,1 0 0,-1 0 0,1 0 0,-1 0-1,1 0 1,0 0 0,-1 0 0,1 0 0,-1 0-1,1 1 1,-1-1 0,1 0 0,-1 0 0,1 0-1,-1 1 1,1-1 0,-1 0 0,1 1 0,-1-1-1,1 0 1,-1 1 0,0-1 0,1 0 0,-1 1-1,0-1 1,1 1 0,-1-1 0,0 1 0,1-1-1,-1 1 1,0-1 0,0 1 0,0-1 0,1 1-1,-1-1 1,0 1 0,0-1 0,0 1 0,0-1-1,0 1 1,0 0 0,0-1 0,0 1 0,0-1-78,0 4 204,0 0-1,-1-1 1,1 1 0,-1 0 0,1-1 0,-1 1 0,-1 1-204,-9 19 739,5-4-342,4-11-234,-1-1 0,0-1 0,0 1 0,-3 5-163,-6 9 305,-1-1 0,-1-1 0,-4 5-305,7-13 127,6-7-27,1-1 1,0 1-1,0 1 0,0-1 0,-1 4-100,-8 10 505,8-13-67,7-9 294,-1-1 42,0 3-761,-1 1-1,0-1 0,0 1 0,0 0 1,0-1-1,0 1 0,0-1 1,0 1-1,1 0 0,-1-1 0,0 1 1,0 0-1,1-1 0,-1 1 0,0 0 1,0-1-1,1 1 0,-1 0 1,0 0-1,1-1 0,-1 1 0,0 0 1,1 0-1,-1 0 0,1 0 0,-1-1 1,0 1-1,1 0-12,1-1 11,3-2 3,1-1 0,-1 1 0,1-1 0,1-2-14,51-50 41,-12 18 3,-40 33-41,0 1 0,-1-1 0,1 0 1,-1 0-1,0 0 0,0-1 0,-1 0 0,0 0 0,1-1-3,-2 2 0,-1 1-1,1 1 1,1-1 0,-1 0-1,1 1 1,-1 0-1,4-3 1,4-4-2,1-1 0,-9 8 0,0-1 0,0 1-1,1 0 1,-1 0 0,1 1-1,0-1 1,0 1 0,0 0 0,0 0-1,0 0 1,3-1 2,0 1-2,-5 1-7,0 0 0,0 0 0,0 1 1,0-1-1,1 1 0,-1-1 0,0 1 0,1 0 1,0 0 8,-2 0-5,0 1 0,0-1 1,-1 0-1,1 1 0,0-1 0,0 1 1,-1-1-1,1 1 0,0-1 1,-1 1-1,1-1 0,-1 1 0,1 0 1,-1-1-1,1 1 0,-1 0 1,1-1-1,-1 1 0,0 0 0,1 0 1,-1-1-1,0 1 0,0 0 1,1 0-1,-1 0 0,0 0 0,0-1 1,0 2 4,2 14-23,0-1 0,-1 1 0,-1 0 1,-1 0-1,0-1 0,-3 15 23,-7 20 11,-7 22-11,11-47-1,7-24 3,-5 23 7,5-11 18,0-13-24,0 0-1,0 1 0,0-1 0,0 0 0,0 0 1,0 0-1,0 1 0,0-1 0,0 0 0,0 0 1,0 1-1,0-1 0,1 0 0,-1 0 0,0 0 0,0 1 1,0-1-1,0 0 0,0 0 0,1 0 0,-1 0 1,0 1-1,0-1 0,0 0 0,1 0 0,-1 0 1,0 0-1,0 0 0,0 0 0,1 0 0,-1 0 0,0 0 1,1 0-3,0-1-14,0 0 1,1 0 0,-1-1 0,1 1-1,-1 0 1,0-1 0,0 0-1,0 1 1,0-1 0,0 0 0,0 1-1,-1-1 1,1 0 13,0 0-15,27-60-4008,-9 22 887</inkml:trace>
  <inkml:trace contextRef="#ctx0" brushRef="#br0" timeOffset="8703.137">17747 1448 4913,'6'-7'1972,"-2"1"993,-3 6-673,-1 3 743,-13 72-1591,-28 85-385,-1-1-28,33-121-744,1 1 0,2 0 0,2 0 0,1 29-287,3-58 100,1 0 0,0 0 0,3 9-100,-4-16 38,1 0 1,0 0 0,0 1-1,1-1 1,-1 0-1,1 0 1,-1 0-1,1 0 1,0-1 0,0 1-1,0 0 1,1 0-39,-3-3 11,0 0 1,1 1-1,-1-1 1,0 0 0,0 1-1,1-1 1,-1 0-1,0 0 1,0 0 0,1 1-1,-1-1 1,0 0-1,1 0 1,-1 0 0,0 0-1,1 0 1,-1 1-1,0-1 1,1 0-1,-1 0 1,0 0 0,1 0-1,-1 0 1,0 0-1,1 0 1,-1 0 0,0 0-1,1 0 1,-1-1-1,0 1 1,1 0-1,-1 0 1,0 0 0,0 0-1,1 0 1,-1 0-1,0-1 1,1 1 0,-1 0-1,0 0 1,0-1-1,1 1 1,-1 0-1,0 0 1,0-1 0,0 1-12,1-1 22,-1 1 1,0-1 0,1 0-1,-1 0 1,0 0-1,0 1 1,0-1 0,0 0-1,0 0 1,0 0 0,0 1-1,0-1 1,0 0-1,0 0 1,-1 0 0,1 1-1,0-1 1,0 0 0,-1 0-1,1 0-22,-2-2-5,0 0-1,0 0 0,0 0 1,-1 1-1,1-1 0,-1 1 0,1-1 1,-1 1-1,0 0 0,0 0 1,0 0-1,0 0 0,0 1 1,0-1-1,-1 1 0,1 0 1,0 0-1,-1 0 0,1 0 6,1 1-1,-8-3-9,0 0 0,0 1 1,-1 0-1,-3 1 10,9 0-5,1 1 0,-1 0 0,0 1 0,1-1 0,-1 1 0,1 0 0,-1 0 0,1 1 0,-1-1 0,1 1 0,0 0 0,0 0 0,-2 1 5,-3 3-15,2-3 18,1 1 0,0 0 0,0 0 1,0 0-1,0 1 0,1 0 0,0 0 0,0 1 1,0-1-1,0 1 0,-1 3-3,6-8 14,-1 0 0,1 1 0,0-1 0,-1 1 0,1-1 0,0 1 0,0-1 0,0 1 1,0-1-1,0 1 0,0-1 0,0 1 0,0-1 0,0 1 0,1-1 0,-1 0 0,1 1 0,-1-1 0,1 1 0,0-1 0,-1 0 0,1 0 1,0 1-1,0-1 0,0 0 0,0 0 0,0 0 0,0 0 0,0 0 0,0 0 0,1 0 0,0 0-14,6 5 102,1 0 0,0-1-1,0-1 1,6 3-102,-12-5 20,27 11 145,1 0 1,0-3-1,0 0 0,32 4-165,-62-13-11,1-1 0,-1 0 0,1 0 0,-1 0 0,1 0 1,-1-1-1,0 1 0,1 0 0,-1-1 0,1 1 1,-1-1-1,1 1 0,-1-1 0,0 0 0,1 1 0,-1-1 1,0 0-1,0 0 0,0 0 0,0 0 0,0 0 1,0 0-1,0 0 0,0 0 0,1-2 11,-1 1-492,1-1 0,-1 0 0,0 1 1,0-1-1,0 0 0,0 0 0,0 0 0,0 1 0,-1-1 0,0 0 0,1-3 492,-1-17-3811</inkml:trace>
  <inkml:trace contextRef="#ctx0" brushRef="#br0" timeOffset="9097.027">18195 1478 4665,'106'-48'2923,"-82"39"-452,-24 9-2439,0 0-1,0 0 1,0 0-1,0 0 1,0 0 0,0 0-1,0 0 1,0 0 0,0 0-1,0 0 1,0 0 0,0 1-1,0-1 1,0 0-1,0 0 1,0 0 0,0 0-1,0 0 1,0 0 0,0 0-1,0 0 1,0 0 0,0 0-1,0 0 1,0 0-1,0 0 1,1 0 0,-1 0-1,0 0 1,0 0 0,0 0-1,0 0 1,0 0 0,0 0-1,0 0 1,0 0-1,0 0 1,0 0 0,0 0-1,0 0 1,0 0 0,0 0-1,0 0 1,0 0 0,0 0-1,0 0 1,0 0-1,0 0 1,1 0-32,-2 2 606,0 3 1502,-5 9 1562,-47 191-1129,6-26-1346,32-121-879,-6 8-316,-5 17 1648,19-58-4494,4-1 931</inkml:trace>
  <inkml:trace contextRef="#ctx0" brushRef="#br0" timeOffset="9471.82">17897 2554 6321,'-2'1'252,"0"1"-1,0-1 0,1 0 1,-1 1-1,1-1 1,-1 1-1,1 0 0,-1-1 1,1 1-1,0 0 1,0 0-1,0 0 0,0 0 1,0 0-252,1-1 116,-1 0 0,1 0 0,0-1-1,0 1 1,0 0 0,0 0 0,-1 0 0,1 0 0,0 0 0,0 0 0,0 0 0,1-1 0,-1 1 0,0 0 0,0 0 0,0 0 0,1 0 0,-1 0 0,0-1 0,1 1 0,-1 0-1,1 0 1,-1-1 0,1 1 0,-1 0 0,1 0 0,0-1 0,-1 1 0,1-1 0,0 1 0,-1-1 0,1 1-116,8 0 695,-6-2-619,1 1 0,-1-1 0,1 0 0,-1 1 0,0-1 0,1-1 0,-1 1 0,0-1 1,0 1-1,0-1 0,0 0 0,0 0 0,0 0 0,-1 0 0,1-1 0,-1 1 0,1-1 0,0 0-76,2-4 261,1-1 0,-1 0 1,0-1-1,0 1 0,1-6-261,-4 11 153,-1 0 0,0 0 0,0-1 1,0 1-1,0 0 0,0-1 0,-1 1 0,1-1 1,-1 1-1,0-1 0,0 1 0,-1-1 0,1 1 1,-1 0-1,1-1 0,-2-1-153,2 4 33,-1 1 0,1-1 0,-1 1 0,1-1 0,-1 0 0,0 1 0,1-1 0,-1 1 1,0 0-1,1-1 0,-1 1 0,0-1 0,0 1 0,0 0 0,1 0 0,-1-1 0,0 1 0,0 0 0,0 0 0,1 0 0,-1 0 0,0 0 0,0 0 0,0 0 0,0 0 0,1 0 0,-1 1 0,0-1 0,0 0 0,0 0 1,1 1-1,-1-1 0,0 1-33,-30 13 191,29-13-167,-2 1-13,0 1 0,0 0 0,0-1 0,1 1 0,-1 1 0,-2 3-11,4-6 24,1 1 0,-1 0 0,1 0 1,0 0-1,0 0 0,0 0 0,0 0 0,0 0 0,0 0 0,0 0 0,1 0 1,-1 1-1,1-1 0,-1 0 0,1 1-24,0-3-114,0 0 1,0-1-1,0 1 0,0 0 1,0 0-1,0 0 0,1 0 1,-1 0-1,0 0 0,0 0 1,0 0-1,0 0 0,0 0 1,0 0-1,0 0 0,0 0 1,0 0-1,0 0 1,0 0-1,0 0 0,0 0 1,0 0-1,0 0 0,0 0 1,0 0-1,0 0 0,0 0 1,0 0-1,0 0 0,0 0 1,0 1-1,0-1 114,0-2-2882</inkml:trace>
  <inkml:trace contextRef="#ctx0" brushRef="#br0" timeOffset="-35225.336">445 1185 1776,'11'-1'6228,"4"-4"-3456,-14 5-2596,1-1 1,0 0-1,-1 1 0,1-1 0,-1 0 0,0 0 1,1 0-1,-1 0 0,0 0 0,1 0 0,-1 0 0,0-1 1,0 1-1,0 0 0,1-2-176,0-2 115,4-8 96,-1 0 1,0 0 0,1-9-212,-5 17 3,0 0-1,-1 0 1,0 0-1,1 0 1,-2 0 0,1 0-1,0 0 1,-1 0 0,0 0-1,0 0 1,-1 1-1,0-3-2,2 6-7,-1 0 0,0-1 0,0 1 0,0 0 0,0 0 0,0 0 0,0-1 0,0 1 0,0 0 0,-1 0 0,1 1 0,0-1 0,-1 0 0,1 0 0,0 1 0,-2-1 7,-22-8-69,-2 6 25,22 3 40,-40 0-21,40 0 21,0 1 0,1 0 0,-1 0-1,0 0 1,1 0 0,-1 1 0,1 0 0,-1 0-1,1 0 1,-1 0 4,-27 24-48,30-25 41,-1 1-1,1 0 1,0 1-1,0-1 1,0 0-1,0 0 0,0 1 1,0 1 7,-7 8-38,8-10 39,0 0 0,0 0 0,0 0 0,0 0 1,1 0-1,-1 0 0,0 0 0,1 0 0,0 0 1,0 1-1,-1-1 0,1 0 0,0 0 0,1 0 1,-1 0-1,1 3-1,8 36 9,-8-37 14,1 1 1,-1 0-1,1-1 1,0 0-1,0 1 1,0-1 0,1 0-1,-1 0 1,1 0-1,0 0 1,0-1-1,2 2-23,13 10 64,0 2 0,-2 0-1,1 1 1,11 17-64,-22-26 1,0 1 0,0 0 0,0 0 0,2 8-1,-7-15 26,1 0-1,-1 0 1,0 0 0,0 1 0,-1-1 0,1 0 0,-1 1 0,1-1 0,-1 0 0,0 1 0,-1-1 0,1 1 0,0-1-1,-1 0 1,0 1 0,0-1 0,-1 3-26,1-3 37,-1-1 0,0 1-1,-1-1 1,1 0 0,0 0 0,0 0 0,-1 0-1,0 0 1,1 0 0,-1 0 0,0-1-1,0 0 1,0 1-37,-16 9 97,-50 27 126,63-35-188,-1 0 0,1 0-1,-1-1 1,0 1 0,0-2 0,0 1 0,0-1 0,0 0 0,0 0 0,0-1 0,0 0 0,-7-1-35,-11 0 113,13 1-56,0-2 0,0 1 0,0-1 0,0-1 1,0 0-1,-1-1-57,-25-10 297,-5-4-297,15 6 29,28 12-15,0 0 0,-1-1-1,1 1 1,0 0 0,-1 0-1,1 0 1,0 0 0,0 0-1,-1-1 1,1 1 0,0 0-1,0 0 1,-1-1 0,1 1-1,0 0 1,0 0 0,-1-1 0,1 1-1,0 0 1,0-1 0,0 1-1,0 0 1,-1 0 0,1-1-1,0 1 1,0 0 0,0-1-1,0 1 1,0 0 0,0-1-1,0 0-13,2 0-995</inkml:trace>
  <inkml:trace contextRef="#ctx0" brushRef="#br0" timeOffset="-34143.331">765 1231 2961,'91'-37'2012,"-46"14"1477,-41 21-3139,-1-1 0,0 1 0,0 0 0,0-1 0,0 1-1,0-1 1,-1 0 0,1 0 0,-1 0 0,0 0 0,1-2-350,0 1 326,5-2 630,-4 3-359,-10 4-444,4 0-154,0 0 1,1 0-1,-1 0 1,1 0-1,-1 1 0,1-1 1,0 0-1,-1 1 0,1-1 1,0 1-1,0 0 1,0-1-1,0 1 0,0 0 1,0 0-1,0 0 1,-3 6-2,-29 50-6,26-44 8,-1 1 1,-1-2-1,0 1 0,-7 6 0,10-10 4,-1 0-1,2 0 0,0 0 0,0 1 0,1 0 1,0 0-1,-1 6-3,5-16 0,-2 3 3,1 1 0,0 0 0,0-1-1,1 1 1,-1 0 0,1-1 0,0 1-3,0-4 3,0 0 1,0 0-1,0 0 0,0 0 1,1 1-1,-1-1 1,0 0-1,1 0 0,-1 0 1,0 0-1,1 0 0,-1 0 1,1-1-1,-1 1 1,1 0-1,0 0 0,-1 0 1,1 0-1,0-1 0,0 1 1,0 0-1,0-1 1,-1 1-1,1 0 0,0-1 1,0 1-1,0-1 0,0 0 1,0 1-1,0-1 1,0 0-1,0 1 0,0-1 1,1 0-4,7 0 50,1 0-1,-1-1 1,0 0 0,1 0 0,8-3-50,2 0 45,2 0 11,0-2 0,0-1-1,0 0 1,-1-2-1,0 0 1,0-2-1,-1 0 1,2-3-56,-11 6 66,0-1 1,-1 0 0,0-1 0,-1 0 0,7-8-67,3-4 128,-16 18-101,3-2 67,0 0 0,0 0 1,-1-1-1,0 0 0,0 0 0,0-1 0,-1 1 1,0-1-1,-1 0 0,0 0 0,2-6-94,-5 12 10,2-9 626,-2 11-634,0 0 1,0 0 0,0 0 0,0 0-1,0 0 1,0 0 0,0 1-1,-1-1 1,1 0 0,0 0-1,0 0 1,0 0 0,0 0-1,0 0 1,0 0 0,0 0-1,0 0 1,0 0 0,0 0 0,-1 1-1,1-1 1,0 0 0,0 0-1,0 0 1,0 0 0,0 0-1,0 0 1,0 0 0,-1 0-1,1 0 1,0 0 0,0 0-1,0 0 1,0 0 0,0 0 0,0 0-1,0 0 1,-1 0 0,1 0-1,0 0 1,0 0 0,0-1-1,0 1 1,0 0 0,0 0-1,0 0 1,0 0 0,-1 0-1,1 0 1,0 0 0,0 0 0,0 0-1,0 0 1,0 0 0,0-1-1,0 1 1,0 0 0,0 0-1,0 0 1,0 0 0,0 0-1,0 0 1,0 0 0,0-1-3,-2 7-44,-5 60 1,5-47 39,-1 7-1,-1 0-1,-6 21 6,2-19 6,2-7 26,-3 19-32,8-34 4,1 1 0,-1-1 0,1 0 0,0 1 0,0-1 0,1 0 0,0 1 0,1 2-4,-2-8 40,0 0 0,0 0 0,1 1 0,-1-2 1,0 1-1,1 0 0,-1 0 0,1 0 0,-1 0 0,1 0 1,-1 0-1,1 0 0,0 0 0,-1-1 0,1 1 0,0 0 1,0-1-1,-1 1 0,1 0 0,0-1 0,0 1 0,0-1 1,0 1-1,0-1 0,1 1-40,-1-1-52,1 0 1,-1 0-1,0 0 0,1-1 0,-1 1 1,1 0-1,-1-1 0,0 1 1,1-1-1,-1 1 0,0-1 0,1 0 1,-1 1-1,0-1 0,0 0 1,0 0-1,1 0 0,-1 0 52,17-16-873</inkml:trace>
  <inkml:trace contextRef="#ctx0" brushRef="#br0" timeOffset="-33623.2688">1750 1191 3209,'28'-25'2271,"16"-17"-2271,-44 41 94,1 0 0,0 1-1,0-1 1,0 0 0,-1 0 0,1 0 0,0 0 0,-1 0-1,1 0 1,-1 0 0,1 0 0,-1-1 0,1 1 0,-1 0 0,0 0-1,1 0 1,-1 0 0,0 0 0,0-1 0,0 1 0,0 0 0,0 0-1,0 0 1,-1-1 0,1 1 0,0 0 0,-1 0 0,1 0-1,0 0 1,-1 0-94,-1-7 854,2 5-605,0 1 1,-1 0-1,1 0 1,-1-1-1,1 1 1,-1 0-1,1 0 1,-1 0 0,0 0-1,0 0 1,0 0-1,0 0 1,-1 0-1,1 0 1,-1 0-1,1 0 1,-2 0-250,2 1 22,0 1-1,0 0 1,0 0 0,0 0 0,0-1-1,0 1 1,0 0 0,0 0 0,0 0-1,0 1 1,0-1 0,0 0 0,0 0-1,0 1 1,0-1 0,-1 1-22,-3 0 47,-1 1-29,0-1 0,1 1 0,-1 1 0,1-1 0,-1 1-18,-4 2 20,-3 1 5,2-1-1,-1 2 1,1 0-1,0 0 1,0 1 0,1 0-1,-5 7-24,-13 13 406,-1-2-1,-3 2-405,22-21 199,1 0 0,1 1 0,0 0-1,0 1 1,0 1-199,6-8 44,0 1-1,0-1 1,0 1 0,1 0-1,-1 0 1,1 0-1,0 0 1,0 0 0,0 0-1,0 0 1,0 0-1,1 0 1,0 0 0,-1 1-1,1-1 1,0 0-1,1 0 1,-1 0 0,0 1-1,1-1 1,0 1-44,4 9 53,1 0-1,1-1 1,0 0 0,0 0-1,1 0 1,1-1 0,1 1-53,4 6 39,-8-12 74,0 0 1,0 0-1,1 0 0,0 0 1,0-1-1,0-1 1,1 1-1,-1-1 0,1 0 1,0-1-1,0 0 0,1 0 1,-1-1-1,1 0 0,-1 0 1,1-1-1,0 0 0,-1-1-113,16 0-1888,-23 0 1830,-1 0 0,1-1 0,0 1 0,-1 0 0,1-1-1,0 1 1,-1-1 0,1 1 0,0-1 0,-1 1 0,1-1 0,-1 1 0,1-1 0,-1 0 0,1 1 0,-1-2 58</inkml:trace>
  <inkml:trace contextRef="#ctx0" brushRef="#br0" timeOffset="-33060.0908">2136 1178 1896,'103'-78'1985,"-101"76"-1851,0 1 1,0-1-1,0 0 1,0-1-1,-1 1 1,1 0-1,0 0 1,-1-1-1,1-1-134,-2 4 96,1-1 0,-1 0 1,0 0-1,0 1 0,0-1 0,0 0 1,0 0-1,0 0 0,0 1 0,0-1 0,0 0 1,0 0-1,0 1 0,-1-1 0,1 0-96,-1-4 808,1 4-676,0 1 0,0-1 0,0 0 0,0 1 0,-1-1 0,1 1 0,0-1 0,0 0 0,-1 1 0,1-1 0,0 1 0,0-1 0,-1 1 0,1-1 0,-1 1 0,1-1 0,0 1 0,-1-1 0,1 1 0,-1-1 0,1 1 0,-1 0 0,0-1 0,1 1 0,-1 0 0,1 0 0,-1-1 0,1 1 0,-1 0 0,0 0 0,1 0 0,-1 0 0,0 0 0,1 0 0,-1 0 0,1 0 0,-2 0-132,0 0 56,-1 0 0,0 1 0,1-1 0,-1 1 1,1 0-1,-1 0 0,1 0 0,-2 1-56,-28 18 146,24-13-119,-36 25 285,-14 16-312,36-28 326,2 0 0,-12 15-326,22-23 202,2-1-1,-1 2 0,2-1 1,-1 1-1,2 0 1,-2 3-202,8-14 27,-1 0-1,0 0 1,1 0 0,-1 0 0,1 0 0,-1 0 0,1-1 0,0 1 0,0 0 0,0 0 0,0 0 0,0 0 0,1 0 0,-1 0 0,0 0 0,1 0 0,0 0 0,-1 0 0,1 0 0,0-1 0,0 1 0,0 0 0,0 0 0,0-1 0,0 1 0,1-1-1,-1 1 1,0-1 0,1 0 0,-1 1 0,1-1 0,0 0 0,-1 0 0,1 0 0,1 0-27,6 4 59,0-2 0,0 1-1,0-1 1,0 0 0,1-1 0,6 1-59,0 0-4,0-1 1,0-1 0,0 0-1,1-1 1,-1 0 0,0-1-1,0-1 1,0-1 0,0-1-1,6-1 4,0-4-792</inkml:trace>
  <inkml:trace contextRef="#ctx0" brushRef="#br0" timeOffset="-32637.916">2280 1320 2609,'15'-8'601,"0"-1"0,0 2 0,5-2-601,-18 9 146,1-1 1,0 1 0,-1 0-1,1 0 1,0 0 0,-1 0-1,1 0 1,-1 0 0,1 1 0,0-1-1,-1 1 1,1 0 0,-1 0-1,1 0 1,-1 0 0,0 0-1,3 2-146,7 2 651,-8-4-443,0 0 1,0 0-1,0 0 0,0-1 0,1 0 0,-1 1 0,0-2 1,0 1-1,0 0 0,0-1 0,0 0 0,0 0 0,0 0 1,0 0-1,0-1 0,0 1 0,0-1 0,1-1-208,7-5 366,0-1 0,-1 0 0,0 0-1,7-9-365,9-7 91,-21 20-57,0-1 0,0 0 0,0-1 0,-1 1 0,0-1 0,-1 0 0,1 0 0,2-8-34,-5 10 36,0 1-1,0 0 0,-1-1 1,0 0-1,0 1 0,0-1 1,0 0-1,-1 0 1,0 1-1,0-1 0,0 0 1,-1 0-1,1 1 0,-1-1 1,0 0-1,-2-2-35,3 6 9,0 0 0,0 0 0,0 1 0,0-1 0,-1 0 0,1 0 0,0 1 0,-1-1-1,1 0 1,-1 0 0,1 1 0,-1-1 0,1 1 0,-1-1 0,1 0 0,-1 1 0,1-1 0,-1 1 0,0-1 0,1 1 0,-1 0 0,0-1 0,0 1 0,1 0 0,-1-1 0,0 1 0,0 0-1,1 0 1,-1-1 0,0 1 0,0 0 0,0 0 0,1 0 0,-1 0 0,0 0 0,0 1-9,-3 0 7,1 0 0,-1 1 0,1-1 0,0 1 0,0 0 0,-1 0 0,0 2-7,-14 7 37,15-9-14,0 0 1,-1 0-1,1 0 1,0 1-1,1-1 1,-1 1-1,0 0 0,1-1 1,-1 1-1,1 0 1,0 1-1,0-1 0,0 0-23,-11 17 187,4-8-32,2 1 1,0 1 0,1 0-1,0-1 1,-4 15-156,-1 4 173,-13 27 74,-17 49 162,39-101-477,0 0-1,1 0 1,0 0 0,0 0 0,0 0-1,1 1 69,0-7-118,0 0-1,0-1 0,0 1 1,0 0-1,0 0 0,0 0 1,0 0-1,0 0 0,0 0 0,0 0 1,1 0-1,-1-1 0,0 1 1,1 0-1,-1 0 0,1 0 1,-1 0-1,1-1 0,-1 1 1,1 0-1,0-1 0,-1 1 0,1 0 1,0-1-1,-1 1 0,1-1 1,0 1-1,0-1 0,-1 1 1,1-1-1,0 0 0,0 1 1,1-1 118,18 3-3081</inkml:trace>
  <inkml:trace contextRef="#ctx0" brushRef="#br0" timeOffset="-32174.999">2870 1207 4025,'66'-77'2032,"-65"75"-1895,0 1 0,0 0-1,-1 0 1,1-1-1,0 1 1,0 0 0,-1-1-1,1 1 1,-1-1-1,1 0-136,-1 2 33,0-1 0,0 1 0,0 0 0,0 0 0,0-1 0,0 1 0,0 0 0,0 0 0,0-1-1,0 1 1,-1 0 0,1 0 0,0 0 0,0-1 0,0 1 0,0 0 0,0 0 0,0 0 0,-1 0-1,1-1 1,0 1 0,0 0 0,0 0 0,0 0 0,-1 0 0,1 0 0,0-1 0,0 1 0,0 0 0,-1 0-1,1 0 1,0 0 0,0 0 0,-1 0-33,0 0 184,-1 0-1,0 0 0,0 0 1,0 0-1,0 0 0,0 1 1,0-1-1,1 0 0,-1 1-183,0 0 249,-17 2 818,10-2-671,1 1 0,0-1 0,-1 2 0,1-1 0,0 1 0,-5 3-396,12-6 20,-1 1-1,1 0 1,-1 0-1,1 0 1,0 0-1,-1 1 1,1-1-1,0 0 1,0 0-1,0 1 1,0-1-1,0 1 1,0-1-1,0 1 1,1-1-1,-1 1 1,0 0-1,1-1 1,0 1-1,-1 0 1,1-1-1,0 1 1,0 0-1,0-1 1,0 1-1,0 0 1,0 0-1,0-1 1,0 1-1,1 0 1,-1-1-1,1 1 1,-1 0-1,2 0-19,0 4 12,0-1 0,1 0-1,-1 1 1,2-1 0,-1-1 0,0 1-1,1 0 1,0-1 0,0 1 0,0-1-1,1-1 1,-1 1 0,1 0 0,0-1-1,0 0 1,0 0 0,4 1-12,12 5 34,1-1 0,-1-1 0,1-1 0,1-1-34,20 6 54,-34-9-48,19 6 1,-27-7-7,-1-1 0,1 0 0,0 1 0,0-1 0,0 1 0,-1-1 0,1 1 0,0-1 0,0 1 0,-1-1 0,1 1 0,-1 0 0,1-1 0,0 1 0,-1 0 0,1 0 0,-1-1 0,0 1 0,1 0 0,-1 0 0,1 0 0,-1 0 0,0-1 0,0 1 0,0 1 0,-25 12 192,-23 20-117,35-24-56,0-1 1,-1 0-1,0-1 1,0-1-1,-2 1-19,2-3 39,0 0 0,0-1 0,0-1 0,-1 0 0,1-1 0,0-1 0,-6 0-39,5-2 1247,13-2-397,7-3-2160,8-6 883</inkml:trace>
  <inkml:trace contextRef="#ctx0" brushRef="#br0" timeOffset="-31679.269">3516 1112 4001,'0'-1'228,"-1"0"1,1-1-1,0 1 1,0 0 0,-1 0-1,1 0 1,0-1-1,-1 1 1,1 0-1,-1 0 1,1 0-1,-1 0 1,0 0-1,0 0 1,1 0-1,-1 0 1,0 0-1,0 1 1,0-1 0,0 0-1,0 0 1,0 1-1,0-1 1,0 0-1,0 1 1,0 0-1,0-1 1,-1 1-1,1-1 1,0 1-229,-2-1 256,0 0 0,0 0 0,0 0 0,-1 0 0,1 0 0,0 1 0,0 0 0,-1-1 0,1 1 1,-1 1-257,3-1 63,-1 1 1,0-1 0,0 1 0,1 0 0,-1 0 0,1-1 0,-1 1 0,1 1 0,-1-1 0,1 0-1,-1 0 1,1 0 0,0 1 0,0-1 0,0 1 0,-1 0-64,-11 12 234,-31 9 50,14-4-193,21-14 20,0 1-1,0-1 0,1 1 0,0 1 0,0 0 1,0 0-1,1 0-110,6-6 17,1 0 0,-1 0 0,0 0 0,1 0 0,-1 0 0,1 0 0,-1 0 0,1 0 0,0 0 0,-1 0 0,1 1 0,0-1 0,0 0 0,0 0 0,0 0 0,0 0 0,0 0 0,0 0 0,0 1 0,0-1 0,0 0 0,1 0-1,-1 0 1,0 0 0,1 0 0,-1 0 0,1 0 0,-1 0 0,1 0 0,0 0 0,-1 0 0,2 1-17,1 2 12,1 0 0,1 0 0,-1 0 0,1 0-1,3 2-11,-3-2 30,16 10 42,1 0 1,7 3-73,-12-8 15,0 1 0,-1 1 0,0 0 0,6 6-15,-22-16 0,1-1 1,-1 1-1,1-1 0,-1 0 0,0 1 0,1-1 0,-1 1 1,1-1-1,-1 1 0,0-1 0,1 1 0,-1-1 0,0 1 1,0-1-1,1 1 0,-1 0 0,0-1 0,0 1 0,0-1 1,0 1-1,0 0 0,-6 5 5,-6 5 4,10-9-8,1 0 1,-1 0-1,0 0 1,0-1-1,0 1 1,1-1 0,-1 1-1,-2 0-1,2-1 2,1 0 0,-1 0 0,0 1 0,0-1 1,1 1-1,-1 0 0,0-1 0,1 1 0,0 0 0,-1 1-2,-2 2 12,0 0 0,0 0 0,0 0 0,-1 0 0,0 0 0,0-1 0,0 0 1,0 0-1,-1 0 0,-4 1-12,-4 3 43,1-1 0,-1-1 0,0 0 0,-4 0-43,10-4 128,-1 0-1,1 0 1,0-1-1,-1 0 0,1 0 1,-1-1-1,-6 0-127,12 0-4,1 0 0,-1-1 0,0 1 1,0-1-1,1 0 0,-1 0 0,0 0 0,1 0 0,-1 0 0,1 0 0,-1-1 1,1 1-1,0-1 0,-1 0 0,1 0 0,0 0 0,0 0 0,0 0 1,1 0-1,-1 0 0,0 0 0,1-1 0,0 1 0,-1-3 4,-5-16-989</inkml:trace>
  <inkml:trace contextRef="#ctx0" brushRef="#br0" timeOffset="-30741.3589">4002 796 2008,'20'-48'1893,"5"-22"-1893,-23 63 264,-1 0 0,0 0 0,0-1 0,0 1 0,0-1 0,-1 1 1,-1 0-1,1-1 0,-1 1-264,-1-19 1064,4-4 264,-1 23-883,0 0 1,-1 0-1,0-1 1,0 1-1,-1 0 0,0 0 1,0 0-446,1 7 22,-1-1 0,1 1 0,-1-1-1,1 1 1,-1 0 0,1-1 0,-1 1 0,1 0 0,-1-1 0,1 1 0,-1 0 0,0 0 0,1-1 0,-1 1-1,1 0 1,-1 0 0,0 0 0,1 0 0,-1 0 0,1 0 0,-1 0 0,0 0 0,1 0 0,-1 0 0,0 0-1,0 1-21,0-1 43,-5 0-45,0 1 0,0 0 0,0 1 0,0-1 0,0 1 0,0 0 1,0 1-1,1-1 0,-1 1 0,1 0 0,0 1 0,0-1 0,-3 4 2,-6 6 176,0 0 0,1 1 0,-9 12-176,15-18 102,0 0 44,1 0 0,0 1-1,0-1 1,1 1 0,-4 7-146,-1 11 216,0 1 0,2-1 0,1 1 0,1 1 0,1-1 0,1 10-216,-1 44 265,5 47-265,3-33 239,6 16-239,-9-107 3,1 0-1,-1 0 1,0 0-1,0 0 1,0 0 0,-2 4-3,2-8 78,0 0 0,0 0 1,-1 0-1,1 0 1,-1 0-1,1 0 0,-1 0 1,1 0-1,-1 0 1,1 0-1,-1 0 0,0-1 1,0 1-1,1 0 1,-1 0-1,0-1 0,0 1 1,0 0-1,0-1 1,0 1-1,0-1 0,0 1 1,0-1-1,0 0 1,0 1-1,0-1 1,0 0-1,0 0 0,0 0 1,-1 1-1,1-1 1,-1-1-79,-20-1-1530,3-2 1036</inkml:trace>
  <inkml:trace contextRef="#ctx0" brushRef="#br0" timeOffset="-30160.194">3665 1214 4033,'-1'-13'623,"-1"-1"0,2 1 0,0-1 0,1-6-623,-1 19 72,0 0-1,0 0 1,1 1-1,-1-1 1,0 0 0,1 0-1,-1 1 1,1-1-1,-1 0 1,1 0-1,-1 1 1,1-1-1,-1 1 1,1-1-1,0 1 1,-1-1-1,1 1 1,0-1-1,0 1 1,-1-1-1,1 1 1,0 0-1,0-1 1,0 1-1,-1 0 1,1 0-1,0 0 1,0 0-1,0-1-71,26 3 1709,-18-1-1169,53 2 814,-1-2 0,1-3 0,-1-2-1,7-5-1353,-52 6 87,0 1-1,0 1 1,0 0-1,1 1 1,-1 1-1,12 1-86,-27-2 1,0 1-1,1-1 1,-1 0-1,0 1 0,1-1 1,-1 1-1,0-1 1,1 1-1,-1 0 1,0-1-1,0 1 1,0 0-1,1 0 0,-2 0 3,0-1 0,0 1 0,0-1 0,1 1 0,-1-1 0,0 1 0,0-1 0,0 1 0,0 0 0,0-1 0,0 1 0,0-1 0,0 1 0,0-1 0,0 1 0,0 0 0,-1-1 0,1 1 0,0-1 0,0 1 0,0-1 0,-1 1 0,1-1 0,0 1 0,-1-1 0,1 0 0,0 1 0,-1-1 0,1 1 0,-1-1 0,1 0 0,0 1 0,-1-1 0,1 0 0,-1 1-3,0-1 8,1 1 0,-1 0 0,1 0 0,-1 0 0,1-1 0,-1 1 0,1 0 0,-1 0 0,1 0 0,0 0 0,-1 0 0,1 0-8,-3 8 23,-6 11 9,-1 0-1,-1 0 1,-9 12-32,15-23 9,-28 33 43,29-38-43,0 1 1,0 0-1,0 0 0,0 0 1,1 1-1,0-1 0,0 1 0,1 0 1,-1 0-1,1 0 0,0 2-9,1-7 6,1 1-1,0-1 0,0 0 1,0 1-1,-1-1 1,1 0-1,0 0 0,0 1 1,1-1-1,-1 0 0,0 1 1,0-1-1,1 0 0,-1 0 1,0 1-1,1-1 0,0 0 1,-1 0-1,1 0 1,-1 0-1,1 0 0,0 0 1,0 0-1,0 0 0,0 0 1,0 0-1,0 0 0,0 0 1,0-1-1,0 1 0,0 0 1,0-1-1,0 1 1,1-1-1,-1 1 0,0-1 1,0 0-1,0 1 0,1-1 1,-1 0-1,0 0 0,2 0-5,2 1 26,0-1-1,0 0 0,0 0 0,0-1 1,0 0-1,0 1 0,0-2 0,0 1 1,0-1-1,3 0-25,11-7 69,-6 4-36,0-1 1,0 0-1,-1 0 1,0-2-1,-1 1 1,1-2 0,-1 1-1,6-8-33,0-1 41,22-24 21,-35 36-57,-1 1-1,0 0 1,0-1-1,0 1 1,-1-1-1,0 0 0,0 0 1,1-5-5,2-13 46,-4 18-8,0-1 0,0 1 1,0-1-1,1 1 0,1-2-38,1-4 106,2-2 93,-6 12-194,0 1-1,0 0 0,0 0 0,1 0 1,-1 0-1,0 0 0,0-1 0,1 1 0,-1 0 1,0 0-1,0 0 0,1 0 0,-1 0 1,0 0-1,0 0 0,1 0 0,-1 0 1,0 0-1,0 0 0,1 0 0,-1 0 0,0 0 1,1 0-1,-1 0 0,0 0 0,0 0 1,0 1-1,1-1 0,-1 0 0,0 0 1,0 0-1,1 0 0,-1 0 0,0 1 0,0-1 1,0 0-1,1 0 0,-1 0 0,0 1 1,0-1-1,0 0 0,0 1-4,1 0 5,-1 1 1,1-1-1,-1 1 0,0-1 0,0 1 0,0 0 1,0-1-1,0 1 0,0 0 0,0-1 1,0 1-1,-1-1 0,1 1 0,-1-1 0,1 1 1,-1-1-1,0 2-5,-1 4-1,-8 21 10,8-25-6,1 1 1,-1-1-1,1 0 0,0 1 1,0-1-1,0 1 1,1-1-1,-1 1 0,1-1 1,0 1-1,0-1 0,1 4-3,-1 1 7,0 0-1,0 0 1,-1 0-1,0 4-6,0-5 7,0-1-1,0 1 1,1 0-1,0 0 1,1 4-7,1 1 10,-1-9-4,0 0-1,0 0 1,-1 1-1,0-1 1,0 0-1,0 0 1,0 1-1,0-1 1,0 0-1,-1 0-5,0 15 37,2-17-47,-1 0 0,0-1-1,0 1 1,0 0 0,0-1 0,0 1 0,0 0 0,0-1 0,0 1 0,0 0 0,0-1 0,0 1 0,0 0 0,-1-1 0,1 1 0,0 0 0,0-1-1,-1 1 1,1-1 0,0 1 0,-1 0 0,1-1 0,0 1 0,-1 0 10,-1-6 1428,2 2-3708,2 1 1120</inkml:trace>
  <inkml:trace contextRef="#ctx0" brushRef="#br0" timeOffset="-29823.003">4753 661 4681,'2'-18'3748,"0"12"-1598,-2 6-2113,0 0 0,0 0 0,0 0 0,1 0 0,-1 0 0,0 0 0,0 0-1,0 0 1,0 0 0,0 0 0,0 0 0,0 0 0,0 0 0,0 0 0,1 0-1,-1 0 1,0 0 0,0 0 0,0 0 0,0 0 0,0 0 0,0 0 0,0 0-1,0 0 1,0 0 0,0 0 0,0 0 0,1 0 0,-1 0 0,0 1 0,0-1-1,0 0 1,0 0 0,0 0 0,0 0 0,0 0 0,0 0 0,0 0 0,0 0-1,0 0 1,0 0 0,0 0 0,0 1 0,0-1 0,0 0 0,0 0 0,0 0-1,0 0 1,0 0 0,0 0 0,0 0 0,0 0 0,0 0 0,0 1-37,1 0 215,-1 1 0,0 0 0,1-1 0,-1 1 0,0 0 0,0-1 0,0 1 1,0 0-1,0 0 0,-1-1 0,1 1-215,-1 10 326,0 48 508,2-30-551,-2 0-1,-2-1 0,0 1 1,-2-1-1,-4 13-282,-9 25 735,-3 0 0,-15 29-735,24-67 159,-12 26 537,-17 57-696,28-79 95,11-27 123,-1-1 1,1 0-1,0 1 0,0-1 0,1 1 1,0 0-1,0-1 0,0 2-218,1-7 0,0 0-55,0 0 0,0 0 0,0 0 0,0 0 0,0 1 0,0-1 0,0 0 0,0 0 0,0 0 0,0 0 0,0 0 0,0 0 0,0 1 0,0-1 0,0 0 0,0 0 0,0 0 0,0 0 0,0 0 0,0 0 0,0 0 0,0 1 0,0-1 0,0 0 0,0 0 0,0 0 0,0 0 0,1 0 0,-1 0 0,0 0 0,0 0 0,0 1 0,0-1 0,0 0 0,0 0 0,0 0 0,0 0 0,1 0 0,-1 0 0,0 0 0,0 0 0,0 0 0,0 0 0,0 0 55,11-2-1555</inkml:trace>
  <inkml:trace contextRef="#ctx0" brushRef="#br0" timeOffset="-28426.8">5329 1158 904,'3'-60'2167,"-3"57"-1904,1 1 0,0-1 1,0 0-1,0 0 0,0 0 0,0 1 0,0-1 0,1 0 0,-1 1 0,1 0 0,0-1 0,0 1 0,-1 0 0,2 0 0,-1 0 0,0 0 0,0 0-263,4-2 802,0 0-1,0 0 1,1 1-1,-1 0 0,2-1-801,-5 3 381,0-1 0,0 1 1,1 0-1,-1 0 0,0 0 0,1 0 0,-1 0 0,1 1 0,-1 0 0,2-1-381,-6 2 25,1-1 0,0 0 0,-1 1 0,1-1 0,0 1 0,0-1 0,-1 0 0,1 1 0,0-1 1,0 1-1,-1-1 0,1 0 0,0 1 0,0-1 0,0 1 0,0-1 0,0 1 0,0-1 0,0 1 1,0-1-1,0 1 0,0-1-25,-1 8 84,0-3-44,0 0 0,0-1-1,0 1 1,0 0 0,-1 0 0,0-1 0,0 1 0,0-1 0,-1 0 0,-1 3-40,-5 8 53,0-1 1,-1-1 0,-1 1 0,0-2 0,0 1 0,-1-2 0,-11 9-54,-159 124 797,174-138-689,0 1 0,-1-2 0,1 1 0,-10 3-108,15-7 68,-1-1 0,0 1 0,1-1 0,-1 0-1,0 0 1,1-1 0,-1 1 0,0-1 0,0 1 0,0-1 0,0-1-1,1 1 1,-1 0 0,-2-1-68,36-1 814,41 0-822,1-2 0,30-9 8,-18 7-4,1 3 0,73 8 4,3-1 0,-130-3 52,18 4-52,-19-1 152,-25-3-64,4 1 46,-7-2 50,-4-1 143,-14-7-62,0-1 0,0 0-1,1-2 1,0 0-265,4 3 5,-101-77 41,99 74-40,-71-59 8,-3 4-1,-25-11-13,108 75-5,0-1-1,0 1 1,0-1 0,0 1-1,1-1 1,-1 0 0,1-1-1,0 1 1,0 0 0,0-1-1,1 0 1,-2-2 5,4 5-18,-1 1-1,1-1 1,0 1-1,0-1 1,0 0 0,0 1-1,0-1 1,0 1 0,0-1-1,0 0 1,0 1-1,0-1 1,0 0 0,0 1-1,0-1 1,1 1-1,-1-1 1,0 0 0,0 1-1,1-1 1,-1 1-1,0-1 1,1 1 0,-1-1-1,1 1 1,-1-1 0,0 1-1,1 0 1,-1-1-1,1 1 1,-1 0 0,1-1-1,0 1 1,-1 0 18,2-1 40,0 0 0,0 0 0,-1 0 0,1 0 0,0 1 0,0-1 1,0 1-1,0 0 0,0-1 0,0 1 0,1 0-40,29 1-2758,-27-2 2400,0-1 1,1 1-1,-1-1 0,0 0 1,2-2 357</inkml:trace>
  <inkml:trace contextRef="#ctx0" brushRef="#br0" timeOffset="-27630.312">6542 1066 2649,'98'-87'1927,"-81"67"-981,-15 11-16,-3 6-636,1 0 0,-1 0 1,0 0-1,0 0 0,0 0 0,0 0 1,0 0-1,0 1 0,-1-1 0,0 0 0,1 1 1,-1-1-1,0 1 0,0 0 0,-1-1 0,1 1-294,-2-1 225,-1 0 0,1 0-1,0 0 1,-1 1 0,1-1-1,-1 1 1,0 1 0,0-1-1,-3 0-224,-2 0 146,0 0-1,0 1 1,0 0-1,0 0 0,0 1 1,0 1-1,-1 0 0,1 0 1,-8 3-146,6-1 123,0 1 0,0 1 1,0 0-1,1 1 0,0 0 0,-7 5-123,13-8 23,0 0-1,0 1 0,1 0 0,-1 0 1,1 0-1,0 1 0,0 0 0,0-1 0,1 1 1,0 1-1,0-1 0,0 0 0,0 1 1,0 1-23,3-6 5,-1 1-1,1-1 1,0 1 0,0-1 0,0 1 0,-1 0 0,2-1 0,-1 1-1,0-1 1,0 1 0,0-1 0,1 1 0,-1-1 0,0 1 0,1-1-1,0 1 1,-1-1 0,1 0 0,0 1 0,0-1 0,0 0 0,-1 0-1,1 1 1,1-1 0,-1 0 0,0 0-5,4 4 19,1-1-1,0 0 1,0 0 0,0-1-1,3 2-18,16 9 41,-7-1-17,1-1 1,0-1-1,1-1 1,0 0-1,0-1 0,18 4-24,-31-11 2,0 1-1,0 0 0,0 0 1,-1 0-1,1 1 0,4 4-1,-9-7 0,0 0 0,0 1 0,-1-1 0,1 1 0,-1 0 0,1 0 0,-1 0 0,0-1 0,1 1 0,-1 0 0,0 1 0,0-1 0,-1 0 0,1 0 0,0 0 0,-1 0 0,1 1 0,-1-1 0,0 0 0,0 1 0,0-1 0,0 0 0,0 1 0,-1 3 15,0 1 0,0 0-1,-1-1 1,1 1 0,-2-1-1,1 1 1,-1-1 0,0 0-1,0 0 1,-1 0 0,1-1-1,-5 5-14,2-3 51,-1 0-1,0 0 1,0-1 0,-1 0-1,1-1 1,-2 1-1,1-2 1,-4 3-51,-18 5 189,1-1 0,-2-1 0,1-2 0,-30 4-189,53-10 14,-6 0 69,-6 3-4,-1-1-1,1-1 1,-1-1-1,0-1 0,0 0 1,-10-2-79,28 0 24,-1 1-1,1 0 1,-1-1 0,0 1 0,1-1 0,0 0 0,-1 0 0,1 0-1,-1 0 1,1 0 0,0-1 0,-1 0-24,3 2-89,-1-1 1,1 0-1,-1 0 0,1 1 1,-1-1-1,1 0 0,0 0 1,-1 0-1,1 0 0,0 1 1,0-1-1,0 0 1,-1 0-1,1 0 0,0 0 1,0 0-1,0 0 0,1 0 1,-1 0-1,0 0 0,0 1 1,0-1-1,1 0 0,-1 0 1,0 0-1,1 0 1,-1 1-1,1-1 0,-1 0 1,1 0-1,0 0 89,11-25-2195</inkml:trace>
  <inkml:trace contextRef="#ctx0" brushRef="#br0" timeOffset="-27286.576">6998 838 3521,'83'-56'4602,"-84"56"-4519,1 0-1,0 0 1,0 1 0,0-1-1,-1 0 1,1 0 0,0 1-1,0-1 1,0 0 0,-1 0-1,1 1 1,0-1 0,0 0-1,0 1 1,0-1 0,0 0-1,0 1 1,0-1 0,0 0-1,0 0 1,0 1 0,0-1-1,0 0 1,0 1-83,0-1 52,0 0-1,0 1 0,0-1 1,0 0-1,0 1 1,0-1-1,0 0 1,0 0-1,0 1 1,0-1-1,0 0 1,0 1-1,-1-1 0,1 0 1,0 0-1,0 1 1,0-1-1,0 0 1,-1 0-1,1 1 1,0-1-1,0 0 1,0 0-1,-1 0 0,1 1 1,0-1-1,0 0 1,-1 0-52,1 1 66,-1 0 0,1-1 0,-1 1 0,1 0 1,0 0-1,-1-1 0,1 1 0,0 0 0,0 0 0,0 0 1,-1 0-1,1-1 0,0 1 0,0 0 0,0 0 0,1 1-66,-2 4 230,-27 160 1502,20-102-120,0 56-1612,1-8 426,5-95-384,-1 15 106,-1 0 0,-1-1 0,-5 14-148,6-33-6,3-7-6,0 0 0,0-1 0,-1 1-1,0-1 1,0 1 0,-2 2 12,3-6-150,0 0 0,0 1-1,0-1 1,0 0 0,0 0 0,0 0-1,0 0 1,-1-1 0,1 1-1,0 0 1,-1 0 0,1-1 0,-1 1-1,1-1 1,-1 1 0,1-1-1,-1 0 1,1 1 0,-1-1 0,1 0-1,-1 0 1,0 0 150,-21-4-2801</inkml:trace>
  <inkml:trace contextRef="#ctx0" brushRef="#br0" timeOffset="-26727.534">6765 1209 4153,'-10'-71'2323,"10"70"-2263,0 1 0,0-1 0,0 1 0,0-1 0,0 1 0,0-1-1,0 1 1,0-1 0,0 0 0,0 1 0,1-1 0,-1 1 0,0-1 0,0 1 0,0-1 0,1 1 0,-1-1 0,0 1 0,1-1-1,-1 1-59,8 0 1164,-8 0-1147,50 16 3181,-35-11-2498,1 1-1,0-2 1,0 0 0,0-1 0,1-1 0,-1 0 0,3-1-700,173-16 2349,-188 15-2345,1 0 0,-1 0 0,0 0-1,0 1 1,0 0 0,0 0 0,0 0-1,0 0 1,0 1 0,0-1 0,0 1-1,-1 0 1,1 0 0,-1 1 0,1-1-1,-1 1 1,0 0 0,0 0 0,0 0-1,0 0 1,1 3-4,-3-4 4,-1 1 0,0-1-1,1 1 1,-1-1 0,0 1 0,-1-1-1,1 1 1,0-1 0,-1 1 0,0 1-4,-1 5 3,-2 26 25,-2 1 0,-1 0-28,-4 16 47,10-48-37,1-1-1,-1-1 0,1 1 0,-1-1 1,1 1-1,0-1 0,0 1 0,0-1 0,0 1 0,0 0 1,1-1-10,0-5 92,-1 0 0,1 0 0,0 0 1,0 0-1,1 0 0,-1 0 0,1 0 1,-1 0-1,2-1-92,7-14 40,-1 0-26,0 2 1,-1-2 0,-1 1 0,0-1 0,2-13-15,-4 13 10,0-3-6,1 0 1,7-14-5,-11 30-7,0 0 1,1-1-1,0 1 1,0 1-1,0-1 0,1 0 1,-1 1-1,1-1 1,0 1-1,1 0 0,-1 1 1,2-2 6,-3 3-26,0-1 0,0 1 0,1 0 0,-1 0 0,1 0 0,0 0 0,0 1 0,-1-1 1,1 1-1,0 0 0,0 0 0,0 1 0,0-1 0,0 1 0,0 0 0,0 0 0,0 0 0,0 0 0,0 1 1,0 0-1,2 0 26,-1 0 447,0 0-743,-1 0 0,1 0 1,0 1-1,-1-1 0,1 1 0,-1 0 1,3 2 295,15 16-1435</inkml:trace>
  <inkml:trace contextRef="#ctx0" brushRef="#br0" timeOffset="-26136.216">7592 1141 1424,'128'12'2565,"-95"-12"-768,-23-4-9,-5 1-838,-4 3-619,0-1-1,0 1 1,0-1-1,0 0 1,0 0-1,-1 0 1,1 1-1,0-1 1,0 0-1,-1 0 1,1 0-1,-1 0 0,1 0 1,-1 0-1,1 0 1,-1-1-1,1 1 1,-1 0-1,0 0 1,0 0-1,1 0 1,-1 0-1,0-1 1,0 0-331,-3 2 167,1 0 0,0 0 0,0 0 0,-1 0 0,1 1 0,0-1 0,0 1 0,-1-1-167,1 1 3,0 0 1,0 0-1,1 0 0,-1 0 1,1 0-1,-1 0 1,1 0-1,-1 0 0,1 1 1,0-1-1,-1 0 1,1 1-1,0-1 1,0 1-1,0 0 0,0-1 1,0 1-1,0 1-3,-2 3 3,0 1 0,-1-1 0,0-1 0,0 1 0,-2 1-3,-48 50 9,20-22 37,-24 16-46,-4 5 41,60-54-39,1-1 1,-1 1-1,0 0 0,0 0 1,1-1-1,0 1 0,-1 1 1,1-1-1,0 0 0,0 0 1,0 0-1,0 1 0,0-1 1,1 0-1,-1 1 1,1-1-1,-1 0-2,1-1 2,0 0 0,1 0 0,-1-1 0,0 1 0,0 0 0,1 0 0,-1-1 1,0 1-1,1 0 0,-1-1 0,0 1 0,1-1 0,-1 1 0,1 0 0,0-1 0,-1 1 0,1-1 0,-1 1 0,1-1 1,0 0-1,-1 1 0,1-1 0,0 0 0,-1 1 0,1-1 0,0 0 0,-1 0 0,1 1 0,0-1 0,0 0 0,0 0-2,27 4 57,-12-4-29,-1-1-1,1 0 1,-1-1-1,1-1 1,-1 0-1,0-1 1,0 0-1,0-2 0,-1 1 1,0-2-1,0 0 1,0-1-1,-1 0 1,0-1-1,11-10-27,-19 15 25,0-1-1,0 0 0,-1-1 0,1 1 1,-1-1-1,0 1 0,-1-1 0,1-1 1,0-2-25,2-4 153,-1 0-1,-1-1 1,0 1 0,-1-4-153,1 8 203,0-5 128,-4 14-326,0 0 0,0 0 1,0-1-1,0 1 1,0 0-1,0 0 0,0 0 1,0-1-1,0 1 1,0 0-1,0 0 0,0-1 1,0 1-1,0 0 1,0 0-1,0 0 0,0 0 1,-1-1-1,1 1 1,0 0-1,0 0 0,0 0 1,0 0-1,-1 0 1,1-1-1,0 1 1,0 0-1,0 0 0,0 0 1,-1 0-1,1 0 1,0 0-1,0 0 0,-1 0 1,1 0-1,0 0 1,0 0-1,0 0 0,-1 0 1,1 0-1,0 0 1,0 0-1,0 0 0,-1 0 1,1 0-1,0 0 1,0 0-1,0 0 0,-1 0 1,1 0-1,0 0 1,0 1-1,-1-1-5,1 1 2,-1-1 0,1 1 1,-1 0-1,1 0 0,-1 0 0,1 0 0,0 0 1,-1 0-1,1 0 0,0 0 0,0 0 0,0 0 1,0 0-1,-1 0 0,1 0 0,1 0-2,-2 3 9,0 8 5,-1 0 1,0 0-1,-1 0 0,-1 0 1,0 0-1,-4 8-14,-12 34 46,12-30-7,2 0 0,1 1 1,1 0-1,0 0 0,2 17-39,3-25 41,1-1-25,-2-16-17,0 1 0,0-1 0,0 0 0,0 0 0,0 1 0,0-1 0,0 0 0,0 0-1,-1 1 1,1-1 0,0 0 0,0 0 0,0 1 0,0-1 0,0 0 0,-1 0-1,1 0 1,0 1 0,0-1 0,0 0 0,0 0 0,-1 0 0,1 0 0,0 0-1,0 1 1,-1-1 0,1 0 0,0 0 0,0 0 0,-1 0 0,1 0 0,0 0 0,0 0-1,-1 0 1,1 0 0,0 0 0,0 0 0,-1 0 0,1 0 0,0 0 0,0 0-1,-1 0 1,1 0 1,-1-1-78,5-3-14,8-8 232,0-1-1,4-5-139,5-6-2290,11-6 467</inkml:trace>
  <inkml:trace contextRef="#ctx0" brushRef="#br0" timeOffset="-25757.959">8204 754 6481,'113'-85'2276,"-91"70"81,-23 17-1801,1-1-312,0 0 0,0 0 0,-1 0 0,1 0-1,0 0 1,-1 0 0,1 0 0,-1 0 0,1 0 0,-1 0 0,0 0 0,0 0 0,1 0 0,-1 0 0,0 0-244,-1 6 876,-3 30-199,2 1 1,2 8-678,-2 19 541,0 16-10,-6 86 46,5-136-498,0-1 0,-3-1-1,0 1 1,-6 12-79,9-31 65,-1 1 1,0-1-1,0-1 0,-1 1 0,-1-1 0,-3 5-65,7-11-279,0 0-1,-1-1 0,1 1 1,-1-1-1,0 1 0,0-1 1,0 0-1,-1-1 0,1 1 1,-1-1-1,1 0 0,-1 0 1,0 0-1,0-1 0,0 1 1,-1-1 279,-23 2-3134</inkml:trace>
  <inkml:trace contextRef="#ctx0" brushRef="#br0" timeOffset="-25405.47">8080 1097 5969,'11'-1'2497,"-10"23"319,23-21-1039,7 3-497,8 1 48,-1 1-271,2-2-177,-11-4-416,2 3-160,-10-3-192,-1 2 136,-6 2-88,1-4 520,-8 2-3080,2 9-1321,-16-6-240</inkml:trace>
  <inkml:trace contextRef="#ctx0" brushRef="#br0" timeOffset="-25060.589">8465 1181 2777,'103'21'2285,"-95"-19"-1569,0-1 0,0 0 0,0 0 0,1 0-1,-1-1 1,8-1-716,6 0 985,-12 1-556,1 0 1,0-1-1,-1 0 0,1-1 0,-1 0 0,1 0 0,-1-1 1,0-1-1,0 0 0,0 0 0,4-3-429,-5 2 300,0-1 0,-1 0 0,1 0 0,-2-1-1,4-3-299,-9 8 72,1-1 0,-1 0 0,0 0 0,0 0 0,0 0-1,0-1 1,-1 1 0,1 0 0,-1-1 0,0 1 0,0-1-1,0 0 1,-1 1 0,1-1 0,-1 1 0,0-4-72,0 4 13,1-3 47,-2-1 0,1 0 1,-1 0-1,0 1 0,0-3-60,0 7 10,0 0-1,1 0 1,-1 0-1,0 1 1,0-1-1,0 0 1,0 1-1,0-1 1,0 0-1,0 1 0,-1-1 1,1 1-1,0 0 1,-1-1-1,1 1 1,-1 0-1,0 0 1,1 0-1,-1 0 1,0 0-1,0 0-9,-2 0-2,0 0 0,1-1 0,-1 2-1,0-1 1,0 0 0,0 1 0,0 0-1,0 0 1,1 0 0,-1 0 0,0 0 0,0 1-1,0 0 1,0 0 0,1 0 0,-1 0-1,0 0 1,1 1 0,-1 0 0,1 0 0,-1 0-1,1 0 1,0 0 0,0 1 0,0-1-1,0 1 1,-2 2 2,-98 96 635,98-97-595,1 1 0,1 0 0,-1 0 0,1 1-1,0-1 1,0 1 0,0-1 0,1 1 0,-1 3-40,-3 12 105,0 1-1,2 1-104,-1-1 53,0 29 67,4-27-49,0-22-49,1 0 0,0 0 0,0 0 1,1 0-1,-1 0 0,0 1 0,1-1 0,-1 0 0,1 0 0,0 0 0,0 0 0,0 0 0,0-1 0,0 1 1,0 0-1,0 0 0,0-1 0,1 1 0,-1 0 0,1-1 0,-1 0 0,1 1 0,0-1 0,0 0-22,1 2-150,1-1-1,0 0 0,1 0 1,-1 0-1,0-1 1,0 1-1,1-1 0,-1 0 1,1 0-1,1 0 151,28 1-1480</inkml:trace>
  <inkml:trace contextRef="#ctx0" brushRef="#br0" timeOffset="-24411.209">9220 1183 3001,'6'-19'1698,"-4"15"-1212,0-1 0,-1 1 0,0-1 0,0 1 0,0-1 0,-1 0-1,1-1-485,0-6 862,0 6-174,-1 0 0,1 0 1,-1 0-1,-1-3-688,1 8 117,0 0 0,0 0 0,0 0 0,0 1 0,0-1-1,0 0 1,0 0 0,-1 0 0,1 0 0,0 1 0,-1-1 0,1 0 0,-1 0-1,1 1 1,-1-1 0,1 0 0,-1 1 0,1-1 0,-1 0 0,0 1 0,1-1-1,-1 1 1,0-1 0,1 1 0,-1 0 0,0-1 0,0 1 0,1-1 0,-1 1 0,0 0-1,0 0 1,0 0-117,-11-3 891,10 2-820,-1 0-1,1 1 1,-1-1-1,0 1 1,0-1-1,1 1 1,-1 0-1,0 0 1,0 0-71,-3 2 1,-1-1 0,0 1-1,1 0 1,-1 0 0,1 1 0,-1 0 0,1 0 0,-2 2-1,-14 5 0,6-3 1,0 2 1,0-1 0,1 2-1,1 0 1,-9 8-2,-12 9 7,3-3 15,-3 6-22,26-21 1,0 0-1,1 0 0,0 1 0,0 0 0,-4 8 0,11-17 0,0 0 0,0 1 0,1-1 0,-1 0-1,1 0 1,-1 0 0,1 0 0,-1 0 0,1 1-1,-1-1 1,1 0 0,0 0 0,0 1 0,0-1-1,0 0 1,0 1 0,0-1 0,0 0 0,0 0-1,1 1 1,-1-1 0,0 0 0,1 0 0,-1 0-1,1 1 1,-1-1 0,1 0 0,-1 0 0,1 0-1,0 0 1,0 0 0,0 0 0,-1 0 0,1 0-1,0 0 1,0-1 0,0 1 0,0 0 0,0 0 0,1-1-1,-1 1 1,5 2 8,1-1-1,-1 1 0,1-1 0,-1 0 0,1-1 1,0 0-1,1 0-7,8 1 19,1 0 1,-1-2-1,1 0 0,-1-1 1,0-1-1,1 0-19,-7 0 13,1 0 1,-1-1-1,1 0 0,-1 0 1,0-1-1,-1-1 0,1 0 1,-1 0-1,0-1 0,0 0-13,2-3 123,-1 0-1,0-1 0,-1 0 1,0-1-1,0 1 0,-1-2 1,3-6-123,-10 18 37,-1-1 1,1 0-1,-1 0 1,1 1-1,-1-1 1,0 0 0,1 0-1,-1 0 1,0 1-1,0-1 1,0 0 0,1 0-1,-1 0 1,0 0-1,0 0 1,0 1-1,0-1 1,-1 0 0,1 0-38,0 1 17,-1-1 0,1 1 1,0 0-1,-1 0 0,1 0 0,-1 0 1,1 0-1,0-1 0,-1 1 0,1 0 1,-1 0-1,1 0 0,-1 0 1,1 0-1,0 0 0,-1 0 0,1 0 1,-1 1-1,1-1 0,-1 0 1,1 0-1,0 0 0,-1 0 0,1 1 1,-1-1-1,1 0 0,0 0 1,-1 1-1,1-1 0,0 0 0,-1 0 1,1 1-1,0-1 0,0 0 0,-1 1-17,-2 2 25,1 0-1,-1 0 0,0 0 1,1 0-1,0 0 0,0 0 0,-1 3-24,-4 5 35,-71 108 119,47-74-89,2 1-1,2 1 0,2 2 1,-15 43-65,17-27 109,-9 52-109,26-93 46,-1-1 1,-1 0-1,0 0 0,-3 0-46,11-22 35,0-1-1,-1 1 1,1 0-1,-1 0 1,1 0-1,0-1 1,-1 1-1,0 0 1,1-1-1,-1 1 1,1 0-1,-1-1 1,0 1-1,0-1 1,1 1-1,-1-1 1,0 1-1,0-1 1,0 1-35,1-1 14,-1 0 0,1 0 0,0-1 0,-1 1 0,1 0 0,0 0 0,-1 0 0,1 0 0,0 0 0,0 0 0,-1 0 0,1 0 0,0-1 0,0 1 0,-1 0 0,1 0 0,0 0 0,0-1 0,0 1 0,-1 0 0,1 0 0,0-1 0,0 1 0,0 0 0,-1-1-14,-3-15-1950,-1-25 262</inkml:trace>
  <inkml:trace contextRef="#ctx0" brushRef="#br0" timeOffset="-23884.128">9524 1035 5153,'-3'-6'1125,"1"1"1167,2 7 12,5 26 1026,-6-21-3053,0 0-1,0 0 0,-1 1 1,0-1-1,0 0 0,-1 0-276,-6 23 558,9-28-536,-11 43 257,2 0 0,2 0-1,0 30-278,6-61 30,1-9-15,-1 0 1,1 0-1,0 0 1,1 0 0,-1 0-1,2 4-15,-2-7-9,0-1-1,1 0 0,0 0 1,-1 0-1,1 0 0,-1 1 1,1-1-1,0 0 1,0 0-1,0 0 0,-1 0 1,1-1-1,0 1 1,0 0-1,0 0 0,1-1 1,-1 1-1,0 0 0,0-1 1,0 1-1,0-1 1,1 1-1,-1-1 0,0 0 1,0 1-1,1-1 1,-1 0-1,0 0 0,1 0 10,6 0-134,1 0 0,0-1 0,-1 0 0,0 0 0,1-1 0,-1 0 0,0 0 0,1-1 0,-1 0 0,-1 0-1,5-4 135,8-4-259,-1-1-1,0 0 1,11-12 259,-6 3-26,-1-2 1,-2 0-1,0-1 1,-2-1 0,-1-1-1,3-6 26,-7 9 311,-1 0-1,0-1 0,8-25-310,-21 49 24,0 0-1,0 0 0,1-1 0,-1 1 0,0 0 1,0 0-1,0 0 0,0-1 0,0 1 0,0 0 1,1 0-1,-1-1 0,0 1 0,0 0 1,0 0-1,0-1 0,0 1 0,0 0 0,0 0 1,0-1-1,0 1 0,0 0 0,0 0 1,0-1-1,0 1 0,0 0 0,-1 0 0,1-1 1,0 1-1,0 0 0,0 0 0,0 0 0,0-1 1,-1 1-24,-6 5 531,-11 19-38,15-18-424,-2 3 36,0 0-1,0 0 1,-4 5-105,-101 127 832,15 1 125,33-48-443,26-38-169,3 0 0,3 3 0,2 0 0,-13 42-345,33-82 88,-1 0 0,0-1 0,-3 3-88,-7 14 142,11-24 1130,8-11-2828,0 1 518,-2-3-705</inkml:trace>
  <inkml:trace contextRef="#ctx0" brushRef="#br0" timeOffset="-22453.774">10037 1340 2649,'2'3'988,"1"-1"0,-1 0 0,1-1 0,-1 1 0,1 0 0,0-1 0,0 1 0,-1-1 0,2 0-988,0 1 950,0-1 0,1 0 0,0 0 1,-1-1-1,5 1-950,6-1 693,1-1-1,-1 0 1,8-3-693,31-2 90,-3 9-59,-39-2-11,0-1 0,0 0 0,1 0 0,-1-1 0,0-1 0,3 0-20,-12 1 36,0 0 0,-1 1 0,1-1 0,-1 0 1,1-1-1,-1 1 0,1 0 0,-1-1 0,0 1 1,1-1-1,-1 0 0,0 0 0,0 0 0,-1 0 1,1 0-1,2-2-36,-1-2-524,0 0-1,0 1 1,0-2 0,0 1 0,-1 0 0,1-3 524,4-7-2498</inkml:trace>
  <inkml:trace contextRef="#ctx0" brushRef="#br0" timeOffset="-22081.842">10309 1191 5849,'-95'-39'2593,"95"36"207,0 1-1263,13 2-393,-13 0-288,2 0-152,22 2-232,11-1-168,47 3-167,-53-8 111,-2 1 704,8 1-4225,-9-2 1777</inkml:trace>
  <inkml:trace contextRef="#ctx0" brushRef="#br0" timeOffset="-12778.423">11275 887 728,'-41'-70'1843,"41"69"-1731,-1 0 0,0-1 1,1 1-1,-1 0 0,1-1 0,-1 1 0,1-1 0,0 1 0,0-1 0,-1 1 1,1 0-1,0-1 0,0 1 0,1-1-112,-1 1 90,0 1 1,0-1-1,0 1 0,1-1 1,-1 0-1,0 1 1,1-1-1,-1 1 0,1-1 1,-1 1-1,1-1 1,-1 1-1,0 0 0,1-1 1,0 1-91,2-3 512,8-7 1225,-10 9-1493,1 0 1,-1 0-1,1-1 1,-1 1-1,1 0 1,-1-1-1,0 0 1,0 1-1,1-2-244,0 0 1047,-1 4-440,-3 11-192,1 0-229,-1 12 84,-1 0 0,0-1 0,-2 1 0,-1-1-1,0 0 1,-6 9-270,3-5 398,-1 0-1,-1 0 1,-2-1-1,-12 19-397,1-6 348,0 1 772,-22 28-1120,41-62 53,-17 23 616,-10 17-669,25-36 148,0 0 0,-8 7-148,10-12 56,1 0 0,-1 1 1,1-1-1,0 1 0,1 0 0,-1 0 0,1 0 0,-2 5-56,2-3 48,-1 11 83,4-19-116,0 1 1,0 0-1,0-1 1,-1 1-1,1-1 0,0 1 1,0 0-1,0-1 1,-1 1-1,1-1 0,0 1 1,0 0-1,-1-1 1,1 1-1,-1-1 1,1 1-1,0-1-15,-1 0-9,1 0 0,0 0 1,0 1-1,0-1 0,-1 0 0,1 0 0,0 0 1,0 0-1,0 0 0,-1 0 0,1 0 0,0 0 1,0 0-1,-1 0 0,1 0 0,0 0 0,0 0 0,-1 0 1,1 0-1,0 0 0,0 0 0,0 0 0,-1 0 1,1 0-1,0 0 0,0 0 0,-1 0 0,1 0 1,0-1-1,0 1 0,0 0 0,0 0 0,-1 0 1,1 0-1,0 0 0,0-1 0,0 1 0,0 0 1,-1 0-1,1 0 0,0-1 0,0 1 0,0 0 1,0 0 8,-2-4-1179</inkml:trace>
  <inkml:trace contextRef="#ctx0" brushRef="#br0" timeOffset="-6635.217">11211 869 2529,'-45'-46'1751,"37"38"573,8 6-1331,0 2-965,0 0-1,0 0 0,1 0 0,-1 1 0,0-1 1,0 0-1,0-1 0,0 1 0,0 0 0,0 0 1,0 0-1,1 0 0,-1 0 0,0 0 1,0 0-1,0 0 0,0 0 0,0 0 0,0 0 1,0 0-1,0 0 0,0 0 0,1 0 0,-1 0 1,0 0-1,0-1 0,0 1 0,0 0 0,0 0 1,0 0-1,0 0 0,0 0 0,0 0 1,0 0-1,0 0 0,0-1 0,0 1 0,0 0 1,0 0-1,0 0 0,0 0 0,0 0 0,0 0 1,0 0-1,0-1-27,0 1 55,0 0 0,0 0 0,1-1 0,-1 1 0,0 0 1,0-1-1,0 1 0,0 0 0,1 0 0,-1-1 0,0 1 0,0 0 0,0 0 0,1 0 0,-1-1 1,0 1-1,0 0 0,1 0 0,-1 0 0,0 0 0,0 0 0,1-1 0,-1 1 0,0 0 0,1 0 1,-1 0-1,0 0 0,1 0 0,-1 0 0,0 0 0,1 0-55,12 0 173,-9 0 0,103-2 587,-100 2-705,0 1-1,-1 0 1,1 0 0,0 0 0,-1 1 0,0 0 0,1 0-1,2 2-54,-6-2 48,0-1-1,1 1 1,-1 0-1,0 1 0,0-1 1,0 1-1,-1-1 1,1 1-1,-1 0 0,1 0 1,-1 0-1,0 0 1,1 1-48,-1 2 14,1 0 1,-1-1 0,-1 1 0,1 0 0,-1 0-1,0 0 1,0 0 0,-1 0 0,0 0-1,0 2-14,-1 7 8,0-1 1,-1 1-1,-1-1 0,0 1-8,-1 1 228,-1 1 1,-1-2-1,0 1 1,-1-1-1,-3 5-228,5-12 199,-1 1-1,0-1 0,0 0 1,-1 0-1,1-1 0,-2 0 0,1 0 1,-1 0-1,-4 2-198,-10 5 653,-1 0 0,-22 9-653,33-17 103,0-2 1,0 1-1,-1-2 1,0 1 0,1-2-1,-13 2-103,13-5 504,8-3-1703,4-2-5215,1 4 1991</inkml:trace>
  <inkml:trace contextRef="#ctx0" brushRef="#br0" timeOffset="-5917.345">11530 1167 776,'91'-27'1671,"-68"19"648,-20 4-665,-2 1-1034,0 2-107,-1 0-1,1 0 0,-1 0 1,0 0-1,1 0 0,-1 0 1,0 0-1,0 0 0,0-1 1,0 1-1,0 0 0,0 0 1,0 0-1,0 0 1,0 0-1,-1-1 0,1 0-512,0 2 25,-1-1-1,1 1 0,0-1 1,0 0-1,0 1 1,0-1-1,-1 1 0,1-1 1,0 1-1,0-1 1,-1 1-1,1-1 0,0 1 1,-1 0-1,1-1 1,0 1-1,-1-1 0,1 1 1,-1 0-1,1-1 1,-1 1-1,1 0 0,-1 0 1,1-1-1,-1 1 1,1 0-1,-1 0 1,1 0-1,-1-1 0,1 1 1,-1 0-1,0 0 1,0 0-25,0 1-4,-1 0 1,0-1 0,1 1 0,-1 0-1,1 0 1,-1 0 0,1 0 0,-1 0-1,1 1 1,0-1 0,-1 0 0,1 1-1,0-1 1,0 1 0,0-1 0,0 1-1,0-1 1,0 2 3,-15 21-5,-33 37-3,45-55 5,0 0 1,0 1 0,0-1-1,1 1 1,0 0 0,0-1 0,0 2-1,1-1 1,0 0 0,1 0-1,-1 4 3,2-8 1,0 0-1,0 0 0,0 0 1,0 0-1,0-1 0,1 1 0,-1 0 1,1 0-1,0 0 0,0 0 1,0 0-1,0-1 0,0 1 1,1-1-1,-1 1 0,1-1 0,0 1 1,0-1-1,0 0 0,0 0 1,0 0-1,0 0 0,0 0 1,1 0-1,-1 0 0,2 0 0,5 2 30,1 1 0,0-1 0,0-1-1,0 0 1,1 0 0,-1-1 0,1-1 0,-1 0-1,1 0 1,0-1 0,0 0 0,-1-1-1,1 0 1,8-2-30,-8 1 87,-1 0-1,0-1 1,0-1 0,0 1-1,0-1 1,0-1 0,-1 0-1,0 0 1,0-1-1,0 0 1,-1-1 0,0 0-1,0 0 1,-1 0 0,2-3-87,-5 4 83,0 0 0,0 0 1,-1-1-1,0 1 1,0-1-1,-1 0 0,1 1 1,-1-2-84,2-14 252,0 1-1,-1-2-251,-2 14 47,-1-1-1,0 0 0,-2-9-46,1-1 44,1 9-21,0 10-18,0-1-1,0 0 0,0 0 1,0 1-1,0-1 0,0 0 1,-1 0-1,1 1 0,-1-1 1,1 0-1,-1 1 0,1-1 1,-1 1-1,0-1 0,0 1 1,0-1-1,0 1 0,0-1 1,0 1-5,-3-3 8,-1 0-1,0 0 1,1 1 0,-1-1 0,0 1 0,-1 0 0,1 1 0,0-1 0,-1 1 0,-3-1-8,-12-3 9,0 1 0,-6-1-9,18 5-3,0 0 0,1 0 0,-1 1 0,0 0-1,0 0 1,1 1 0,-1 1 0,0-1 0,1 1 0,-1 1 0,1-1 0,0 2 0,0-1 0,0 1 0,0 0 0,-5 4 3,1 6-239,11-8-1563,1-6 1550,0 1 1,0-1-1,1 0 0,-1 0 1,0 0-1,0 1 1,0-1-1,0 0 0,1 0 1,-1 0-1,0 0 0,0 0 1,0 1-1,1-1 1,-1 0-1,0 0 0,0 0 1,1 0-1,-1 0 1,0 0-1,0 0 0,1 0 1,-1 0-1,0 0 0,0 0 1,1 0-1,-1 0 1,0 0 251,2 0-4867</inkml:trace>
  <inkml:trace contextRef="#ctx0" brushRef="#br0" timeOffset="-5383.992">12435 966 1248,'0'0'260,"-1"-1"0,1 1 0,0 0 0,-1 0 0,1-1 0,0 1 0,-1 0 0,1 0 0,-1 0 0,1 0 0,-1 0 0,1 0 0,0-1 0,-1 1 0,1 0 0,-1 0 0,1 0 0,-1 0 0,1 1-260,-17 4 1760,11-3-861,-74 24 3862,29-10-3033,1 2 0,-31 16-1728,27-11 386,36-16-269,0 1 0,-2 1-117,-7 3 84,27-12-84,0 0 1,-1 0 0,1 0 0,0 0-1,0 0 1,0 1 0,-1-1-1,1 0 1,0 0 0,0 0-1,0 0 1,-1 0 0,1 0-1,0 0 1,0 1 0,0-1-1,-1 0 1,1 0 0,0 0-1,0 0 1,0 1 0,0-1-1,0 0 1,0 0 0,0 0-1,-1 1 1,1-1 0,0 0-1,0 0 1,0 1 0,0-1-1,0 0 1,0 0 0,0 0 0,0 1-1,7 5 52,17 4 39,-18-7-94,28 10 29,-20-8-22,0 1 0,-1 0 1,13 9-5,-25-14-3,1 0 1,-1 1 0,0-1-1,0 1 1,1-1 0,-1 1 0,0-1-1,-1 1 1,1 0 0,0 0 0,0 0 2,1 2-3,0 0 46,0-1 0,-1 1 1,1-1-1,-1 1 1,0 0-1,0-1 1,0 1-1,0 0 1,-1 0-1,1 0 0,-1 0 1,0 0-1,0 2-43,-1-3 32,1-1 0,-1 1 0,0-1 0,0 1 0,1-1 1,-2 1-1,1-1 0,0 0 0,0 0 0,-1 1 0,1-1 0,-1 0 0,0 0 0,1-1 0,-1 1 0,0 0 0,0 0 0,0-1 0,0 1 0,-1-1 0,0 1-32,-34 14 161,12-7-55,-24 6-106,42-14 1,1 0 0,-1 0 1,0 0-1,1-1 0,-1 0 0,0-1 0,0 0 1,1 0-1,-1 0 0,1-1 0,-7-2-1,2 1-93,10 3 67,0 0 1,1 0-1,-1 0 1,0 0 0,0-1-1,1 1 1,-1 0-1,0 0 1,1-1-1,-1 1 1,1 0-1,-1-1 1,0 1-1,1 0 1,-1-1 0,1 1-1,-1-1 1,1 1-1,-1-1 1,1 1-1,-1-1 1,1 0-1,0 1 26,0-1-172,0 0 0,0 0-1,0 1 1,1-1 0,-1 0-1,0 0 1,1 1-1,-1-1 1,1 0 0,-1 1-1,1-1 1,-1 1 0,1-1-1,-1 1 1,1-1 172,4-6-1532,4-8-1690</inkml:trace>
  <inkml:trace contextRef="#ctx0" brushRef="#br0" timeOffset="-5005.4396">12400 1171 4105,'-1'-6'2240,"-1"8"265,-2 2-841,2-4-199,1 0-281,-1 1 0,0 1-416,0 4-112,-5 10-264,-4 8-87,-20 53-169,23-57-16,3-4-24,-1-1 8,-1-6-96,2-4-1361,-5-6-2031,10-1 119</inkml:trace>
  <inkml:trace contextRef="#ctx0" brushRef="#br0" timeOffset="-5004.4396">12503 832 4385,'-2'-7'2448,"-5"-2"-79,1 3-1089,4 5-408,2-1-335,0 0 3831,0 0-6736,0 0 3656</inkml:trace>
  <inkml:trace contextRef="#ctx0" brushRef="#br0" timeOffset="-4634.367">12865 584 2817,'-3'6'1088,"0"1"0,1-1 0,-1 1 0,2 0 1,-1 0-1,0 3-1088,-7 25 2312,-5-5-632,10-23-1322,1 1-1,-1 0 1,1 0-1,0 0 1,0 5-358,0 6 331,2 0 0,0 0-1,1 0 1,1 0 0,1 6-331,0-1 261,-1 0 0,-1 11-261,-1-15 112,0-3-9,0 0 1,-2 0 0,1 1-1,-2-2 1,-5 15-104,1-9 82,4-13-42,0 0 0,1 1-1,0 0 1,-1 6-40,2-3 31,1-3-1,-1 0-1,0 1 1,0-1-1,-1 0 1,-4 6-30,2-4 72,-1 0-1,0-1 1,-1 0 0,0 0-1,-1-1 1,0 0 0,0 0 0,-10 7-72,13-13-99,0 0 1,0 0 0,-1 0 0,1-1-1,-1 0 1,0 0 0,0 0 0,-4 0 98,5-2-379,0 1 1,-1-1-1,1-1 0,-1 1 1,1-1-1,-1 0 0,1 0 1,-1 0-1,1-1 1,-1 0-1,1 0 379,-23-9-3301</inkml:trace>
  <inkml:trace contextRef="#ctx0" brushRef="#br0" timeOffset="-4289.397">12503 1280 3449,'1'-32'1455,"3"-1"0,1-4-1455,-5 35 119,0 1 0,1-1 1,-1 1-1,1 0 0,-1 0 1,1-1-1,-1 1 0,1 0 1,0 0-1,0 0 0,0 0 0,-1-1 1,1 1-1,0 1 0,0-1 1,0 0-1,1 0 0,-1 0 1,0 0-1,0 1 0,0-1 1,2 0-120,0 0 240,-1 1 1,1-1-1,0 1 1,0-1-1,0 1 1,-1 0-1,1 0 1,1 1-241,3-1 630,19 0 1329,0 0-1,20 4-1958,8 1 1314,-28-3-834,-17-1-317,0 0 0,0-1 0,0 0 0,0-1 0,0 0-1,0 0 1,4-2-163,3 0 206,0 1 0,0 0 0,0 1 0,0 1 0,7 1-206,-21-1 1,0 0-1,-1 0 1,1 0 0,0 0 0,-1 1 0,1-1-1,0 1 1,-1-1 0,1 1 0,-1 0-1,1 0 1,-1-1 0,1 1 0,-1 0 0,0 0-1,1 0 1,-1 1 0,0-1 0,0 0-1,1 1-3,-1 1-1,0-1 1,0 1 0,0-1 0,0 1 0,0-1 0,0 1-1,-1 0 1,1-1 0,-1 1 0,0 2 3,1 9 16,0 1 1,-2 13-17,0-19 4,-1 42 23,2-49-21,-1 0 1,1 0-1,0-1 0,-1 1 1,1 0-1,-1 0 0,1 0 1,-1-1-1,0 1 0,0 0 1,1-1-1,-2 1-6,2-2-16,0 1 0,0-1 0,-1 0 0,1 0-1,0 0 1,0 0 0,0 0 0,-1 0 0,1 0 0,0 1 0,0-1 0,-1 0 0,1 0 0,0 0 0,0 0 0,-1 0-1,1 0 1,0 0 0,0 0 0,-1 0 0,1 0 0,0-1 0,0 1 0,-1 0 0,1 0 0,0 0 0,0 0 0,-1 0-1,1 0 1,0 0 0,0-1 0,0 1 0,-1 0 0,1 0 0,0 0 0,0 0 0,0-1 0,0 1 0,-1 0 0,1 0-1,0-1 1,0 1 0,0 0 0,0 0 0,0-1 0,0 1 0,0 0 0,0 0 0,0 0 0,0-1 16,-1-1-1219</inkml:trace>
  <inkml:trace contextRef="#ctx0" brushRef="#br0" timeOffset="-3898.192">13071 920 4697,'-7'4'3889,"0"-13"-504,5 10-945,0-1-616,0 0-927,0 0-193,2 0-344,-1 0-72,-1 0-80,2 0-16,0 0-64,0-1-104,0-1-232,0 2-688,0 0-689,0 0-1535,0 0-649,2 0-712</inkml:trace>
  <inkml:trace contextRef="#ctx0" brushRef="#br0" timeOffset="-3530.462">13108 933 992,'56'26'1835,"-55"-25"-1751,0-1 0,0 0-1,0 1 1,-1-1 0,1 1-1,0-1 1,-1 1-1,1-1 1,0 1 0,-1 0-1,1-1 1,-1 1 0,1-1-1,-1 1 1,1 0 0,-1 0-1,1-1 1,-1 1 0,0 0-1,1 0 1,-1 0 0,0-1-1,0 1 1,0 0 0,0 0-1,0 0 1,0 0 0,0 0-1,0-1 1,0 1 0,0 0-1,0 0 1,0 0-1,0 0 1,-1-1 0,1 1-1,0 0 1,-1 0 0,1 0-84,-2 4 599,-10 35 2102,6-20-1490,1 1 0,0 0-1211,1 5 677,0-1-1,2 1 1,1-1 0,2 12-677,-1-28 166,1 0 1,1 0 0,-1 0 0,1-1 0,1 1 0,-1 0 0,2-1 0,-1 1 0,1-1 0,0 0 0,1 0 0,0 0 0,5 6-167,-8-12 98,0 0 1,0 1-1,0-1 1,1 0 0,-1-1-1,1 1 1,-1 0-1,1-1 1,-1 1-1,1-1 1,0 0-1,0 1 1,0-2-1,-1 1 1,1 0-1,0 0 1,0-1-1,0 0 1,0 0-1,0 1 1,0-2-1,0 1 1,0 0-1,0-1 1,3 0-99,-2 0 71,0-1 0,0 1 0,0-1 1,0 0-1,-1-1 0,1 1 0,0-1 0,-1 1 0,0-1 1,1 0-1,-1 0 0,0-1 0,-1 1 0,1-1 0,-1 1 1,1-1-1,0-1-71,2-6 51,0-1-1,-1 1 1,0-1 0,-1 1 0,0-1 0,-1 0-1,0-3-50,1-17 58,-1 0-1,-2-2-57,0 26-62,0 0-1,-1 0 0,0-1 1,0 1-1,-1 1 0,-1-5 63,3 12-101,-1-1 0,1 1-1,0-1 1,0 1 0,0-1 0,0 1-1,0-1 1,0 1 0,-1 0-1,1-1 1,0 1 0,0-1 0,1 1-1,-1-1 1,0 1 0,0-1-1,0 1 1,0-1 0,0 1-1,0-1 1,1 1 0,-1 0 0,0-1-1,0 1 1,1-1 0,-1 1-1,1-1 102,-1 1-152,1-1-1,0 1 0,0 0 1,0-1-1,0 1 0,-1 0 1,1-1-1,0 1 0,0 0 1,0 0-1,0 0 0,0 0 1,0 0-1,0 0 153,31 5-773,-10 1 739,0 0 1,-1 2-1,4 3 34,-1-1-6,-4-2-15,-6-2 155,1 0 0,0-1 0,0 0 0,15 1-134,-26-5 84,0-1 1,-1 1-1,1-1 0,-1 0 0,1-1 0,0 1 1,-1-1-1,1 1 0,-1-1 0,1 0 0,-1 0 1,1-1-1,-1 1 0,0-1 0,0 1 0,0-1 1,0 0-1,0 0 0,0-1 0,0 1 0,0-1 1,0-1-85,6-5 231,-1 0 1,0-1 0,0 0-1,-1 0 1,-1-1 0,0 0-1,4-11-231,0-3 224,-6 15-96,-1 0 1,0 0 0,0 0 0,1-7-129,-29 37 55,-10 9-19,2 2 0,1 1 0,1 2 0,2 1 0,-15 25-36,40-56 26,1 1-1,0 0 1,0 0-1,1 0 1,-1 1 0,1-1-1,0 1 1,0-1 0,1 1-1,0 0 1,0-1 0,0 1-1,1 0 1,0 0-1,0-1 1,0 1 0,0 0-1,1 0 1,0-1 0,1 1-1,-1 0 1,2 1-26,-1-1 136,0 0 0,1 0 0,-1 0 0,1-1-1,1 1 1,-1-1 0,1 0 0,3 4-136,-5-6-83,1-1 1,0 0-1,0 1 0,-1-1 0,1 0 0,0 0 1,1 0-1,-1-1 0,0 1 0,1-1 1,-1 0-1,0 0 0,1 0 0,-1 0 0,1-1 1,0 1-1,-1-1 83,35 0-1755</inkml:trace>
  <inkml:trace contextRef="#ctx0" brushRef="#br0" timeOffset="13013.58">46 2922 1720,'-38'3'6006,"38"-3"-5870,0 0-1,-1 0 1,1 0 0,-1-1 0,1 1 0,0 0 0,-1 0 0,1 0 0,0 0 0,-1-1 0,1 1 0,0 0 0,-1 0 0,1-1 0,0 1-1,-1 0 1,1-1 0,0 1 0,0 0 0,-1-1 0,1 1 0,0 0 0,0-1 0,0 1 0,0 0 0,-1-1 0,1 1 0,0-1-1,0 1 1,0 0 0,0-1 0,0 1 0,0-1 0,0 1 0,0 0 0,0-1 0,0 1 0,0-1 0,0 1 0,1 0 0,-1-1-1,0 1 1,0 0 0,0-1 0,0 1 0,1 0 0,-1-1 0,0 1 0,0 0 0,1-1 0,-1 1 0,0 0 0,0-1 0,1 1-1,-1 0 1,0 0 0,1 0 0,-1-1 0,1 1 0,-1 0 0,0 0 0,1 0 0,-1 0-136,27-17 969,21-8-969,-25 13 259,0-1 0,0 0 0,3-5-259,-3 0 239,-1-1 0,-1-1 0,-1-1 0,-1 0 0,12-19-239,22-36 709,3-12-709,-27 41 141,117-208 415,-141 244-450,1 1 0,1 0-1,0 0 1,0 1 0,8-8-106,20-24 394,-10 10-183,-25 30-198,10-7-95,-7 21-207,-2-9 296,14 77-42,-7-42 33,1 26 2,4 42 22,8 74 92,-10 16 142,-6-150-159,-2-18 43,-2 0 0,0 10-140,-2-35 27,1 0-1,-1-1 1,0 1-1,0 0 1,-1 0-1,1-1 1,-1 1-1,1 0 0,-1-1 1,-2 2-27,-3 8 197,7-13-186,0 1 1,0-1-1,0 0 1,0 0-1,0 0 0,0 0 1,0 0-1,0 1 1,-1-1-1,1 0 1,0 0-1,0 0 0,0 0 1,0 0-1,0 0 1,0 1-1,-1-1 0,1 0 1,0 0-1,0 0 1,0 0-1,0 0 1,-1 0-1,1 0 0,0 0 1,0 0-1,0 0 1,0 0-1,-1 0 1,1 0-1,0 0 0,0 0 1,0 0-1,0 0 1,-1 0-1,1 0 1,0 0-1,0 0 0,0 0 1,0 0-1,0 0 1,-1 0-1,1 0 0,0 0 1,0-1-12,-6-5-2592,6 6 1951,-3-4-1977</inkml:trace>
  <inkml:trace contextRef="#ctx0" brushRef="#br0" timeOffset="13357.026">520 2708 4897,'-121'-6'3313,"130"3"-161,0-7-1319,12 3 191,6 5-1032,11-5-143,-3 3-425,7-1-104,2 5-216,0-4 136,-15-1-248,6 1-3241,3 8-352,-14-8-1192</inkml:trace>
  <inkml:trace contextRef="#ctx0" brushRef="#br0" timeOffset="13714.313">1309 2514 4161,'1'2'260,"-1"5"4717,-4-6 1588,-4-1-3858,-4 2-3924,-4 3 1289,0 0-1,1 1 1,0 1-1,0 0 1,0 1 0,0 1-72,10-6 19,-16 11 78,0 1-1,1 1 0,1 0 0,1 1 1,1 2-1,-9 11-96,15-18 92,0 1 109,0 0 0,2 1 0,0 0 0,0 0 1,-2 8-202,10-21 24,1 1 0,-1-1 0,1 1 0,-1-1 0,1 1 0,0-1 0,-1 1 0,1-1 1,0 1-1,0-1 0,0 1 0,0-1 0,1 1 0,-1-1 0,0 1 0,1-1 1,-1 1-1,1-1 0,-1 1 0,1-1 0,-1 1 0,1-1 0,0 0 0,0 0 1,0 1-1,0-1 0,0 0 0,0 0 0,1 1-24,2 1 65,0 1-1,1-1 1,-1 0-1,1 0 1,0-1 0,0 1-1,0-1 1,3 1-65,14 4 104,0-1 0,0-1 0,0-1 0,1-1 0,0-1 0,0-1 0,-1-1 0,1-1 0,22-4-104,-37 3-76,0 0-1,0 0 1,0-1 0,0 0-1,-1-1 1,6-3 76,21-16-3700,-13 5 595</inkml:trace>
  <inkml:trace contextRef="#ctx0" brushRef="#br0" timeOffset="14101.403">1812 2095 4977,'0'0'111,"0"0"0,0-1 0,0 1-1,0 0 1,0-1 0,0 1 0,-1 0 0,1-1-1,0 1 1,1 0 0,-1-1 0,0 1 0,0 0 0,0-1-1,0 1 1,0 0 0,0-1 0,0 1 0,0 0-1,1-1 1,-1 1 0,0 0 0,0 0 0,0-1 0,1 1-1,-1 0 1,0 0 0,0-1 0,1 1 0,-1 0 0,0 0-1,0 0 1,1-1 0,-1 1 0,0 0 0,1 0-1,-1 0 1,0 0 0,1 0 0,-1 0 0,0 0 0,1 0-1,-1 0 1,0 0 0,1 0 0,-1 0 0,0 0-1,1 0 1,-1 0 0,0 0 0,1 0-111,3 0 1556,-6 2 597,-8 9 345,-7 23-2060,10-17-330,-3 6 120,1 0 0,1 1 1,-4 16-229,1 4 528,2 1 1,-4 45-529,7-27 339,-2 0 0,-3-1-339,7-33 67,3-19-37,-1 1 1,0-1 0,0 0-1,-1-1 1,-3 10-31,-5 2 72,0-1 1,-1-1 0,-1 0-1,-5 5-72,14-19-41,1-1 0,-1 0 0,0-1 0,0 1 0,0-1 0,0 0 0,-1 1 0,1-2 0,-1 1 0,0-1 0,1 1 0,-1-1 0,-3 0 41,2 0-557,1-1 0,-1 0 0,0-1 0,1 1 0,-1-1 0,0 0 0,1-1 0,-2 1 557,-21-6-3576</inkml:trace>
  <inkml:trace contextRef="#ctx0" brushRef="#br0" timeOffset="14439.051">1390 2580 1240,'2'-3'507,"1"1"0,-1 0 0,1-1 0,0 1-1,0 0 1,-1 1 0,1-1 0,0 1 0,1-1-1,-1 1 1,0 0 0,0 0 0,1 0 0,-1 0-1,0 1 1,1-1 0,-1 1 0,2 0-507,8 0 910,1 0 0,-1 1 0,0 0 0,2 1-910,33 7 2922,38 12-2922,-52-12 625,1-1 0,0-2 0,0-1 0,21 0-625,-53-5 35,0 0 0,1 1-1,-1-1 1,0 1-1,1 0 1,-1 0 0,0 0-1,0 0 1,1 0-1,-1 1 1,0 0 0,-1-1-1,1 1 1,0 0-1,0 0 1,-1 1 0,1-1-1,-1 0 1,0 1-1,0 0 1,0-1 0,0 1-1,0 0 1,0 0-1,-1 0 1,0 0 0,1 1-1,-1-1 1,0 0-1,0 0 1,-1 1 0,1-1-1,-1 1 1,0 2-35,0 3 18,-1 0 0,0 0 0,0 0 0,-1 0 0,0 0-1,0 0 1,-1-1 0,-1 1 0,1-1 0,-1 0 0,-1 0 0,1 0 0,-2 0 0,1-1 0,-4 4-18,-1 1-136,1-1 0,-1-1 0,-1 0 0,0 0 0,0-1 0,-1 0 0,-11 5 136,23-14-269,-1 1 1,0-1-1,0 0 1,1 1-1,-1-1 0,0 0 1,0 0-1,1 0 1,-1 0-1,0 0 0,0 0 1,0 0-1,1 0 1,-1 0-1,0 0 269,-22-6-3831</inkml:trace>
  <inkml:trace contextRef="#ctx0" brushRef="#br0" timeOffset="14440.051">2031 2273 5017,'-11'-2'3761,"-10"0"-312,10-5-1233,0 7-239,1 2-1033,1-6-304,13 4-424,-4 0 8,0 0-248,0 0 2120,0 0-5784,2 2 2519</inkml:trace>
  <inkml:trace contextRef="#ctx0" brushRef="#br0" timeOffset="15251.435">2324 2393 5201,'-6'-1'8599,"-5"0"-5559,10 3-2989,0 0 1,-1-1 0,1 1 0,0 0 0,0 0-1,0 0 1,0 0 0,0 0 0,0 0 0,0 1-52,-5 14 120,-4 7-5,-7 16 413,-7 9-528,6-14 176,1 2 0,3 0 0,0 1 0,3 0 0,1 1 0,-1 14-176,10-47 9,0 0 0,1-1 0,0 1-1,0 0 1,0 0 0,0-1-1,2 6-8,-1-9 6,-1 0-1,1 0 1,-1 0-1,1 0 1,0-1-1,0 1 1,0 0-1,0 0 1,0-1-1,0 1 0,1-1 1,-1 1-1,1-1 1,-1 0-1,1 1 1,-1-1-1,1 0 1,0 0-1,-1 0 1,1 0-1,0 0 0,0 0 1,0-1-1,0 1 1,0-1-6,5 2 21,0-1 0,0 0 1,0 0-1,0-1 0,0 0 0,0 0 1,0-1-1,0 0 0,0 0 0,0-1 1,0 1-1,0-2 0,0 1 1,-1-1-1,1 0 0,-1 0 0,3-2-21,-1 0 16,-1 0 1,1-1-1,-1 0 0,0 0 0,0 0 0,-1-1 0,0 0 0,0-1 0,0 1 0,-1-1 0,0 0 0,-1-1 1,1-1-17,10-28 28,-2-2 1,0-4-29,0-3 7,7-10-7,-17 49-6,0 0 1,0 1 0,1 0 0,3-4 5,-6 9-4,0 0 1,1 1 0,-1-1 0,1 0 0,-1 0-1,1 1 1,0-1 0,0 1 0,0 0 0,0-1-1,0 1 1,0 0 0,0 0 0,0 0 0,0 0-1,1 1 1,-1-1 0,2 0 3,1 1-12,-1-1 1,1 1 0,-1 0-1,1 0 1,-1 0-1,0 1 1,1 0 0,-1-1-1,0 1 1,3 1 11,-3 0 0,0 1 1,0-1-1,0 1 0,0-1 1,-1 1-1,1 0 1,-1 1-1,1-1 1,-1 0-1,0 1 1,0 1-1,3 4 7,0 1 1,-1 0 0,0 0 0,-1 0 0,0 0-1,-1 1 1,1 5-8,4 14 9,-5-23-6,-1 0 1,-1 1-1,1-1 1,-1 1-1,0-1 1,-1 1-1,0-1 1,0 1-1,-1 5-3,0-2 9,-1-1 0,0 0 0,-1 1 0,0-1-1,0 0 1,-1-1 0,-1 1 0,-1 3-9,0-7 12,1 0 0,-1 0 0,0 0-1,-1-1 1,1 0 0,-1 0 0,0-1 0,0 1 0,0-2 0,-2 2-12,4-6 145,6-6 32,11-14 84,-4 8-299,2-5 42,-1-1-1,-1 0 1,0-1 0,2-13-4,11-32-4,-13 47-3,0 0 1,1 0 0,1 1 0,0 0-1,2 1 1,0 0 0,0 1 0,2 0-1,0 1 1,0 1 0,1 0 0,1 1-1,7-4 7,-17 12-5,1 1-1,0-1 0,-1 2 1,1-1-1,0 0 0,0 1 0,1 1 1,-1-1-1,4 1 6,-6 0-8,-1 1-1,1 0 1,-1 0-1,0 0 1,1 0 0,-1 1-1,0 0 1,1-1-1,-1 2 1,0-1 0,0 0-1,0 1 1,0 0-1,0 0 1,4 3 8,-6-3-8,1 1 1,-1-1-1,0 1 1,1 0-1,-2 0 1,1 0-1,0 0 0,0 0 1,-1 1-1,0-1 1,0 0-1,0 1 1,0-1-1,0 1 0,0-1 1,-1 1-1,0 0 8,1 7-8,-1 0-1,0-1 1,-1 1 0,0 0-1,-1 1 9,-4 23 25,-2-1-1,-2-1 0,-1 0 0,-2 0 0,0-1 1,-5 3-25,4-13 7,11-17 186,0-1 0,1 1 0,-1-1 0,1 1 0,-1 2-193,3-6 1111,1 0-3645,-1-1 1131</inkml:trace>
  <inkml:trace contextRef="#ctx0" brushRef="#br0" timeOffset="16263.413">3386 2689 2633,'-3'1'1524,"1"0"0,-1 0 0,1 0 0,-1 0 0,0-1 0,1 0 1,-4 1-1525,6-1 1289,4 0 821,41 2 426,9 4-2536,-8-2 577,-44-3-579,0-1 0,0 0 0,0 0 0,0 0 0,0 0 0,0 0 0,0 0 0,0-1 0,0 1 0,0-1 0,0 0 0,0 1 0,0-1 0,0 0 0,0 0 0,-1 0 0,1 0 0,0 0 0,-1-1 0,2 1 2,0-3-465,0 0 0,-1-1 0,1 1-1,-1 0 1,0-1 0,0 0 0,0 1 0,1-5 465,19-65-3130</inkml:trace>
  <inkml:trace contextRef="#ctx0" brushRef="#br0" timeOffset="16605.395">3388 2441 3649,'-46'-24'3985,"75"26"-625,-5-11-607,11 5-457,-4 0-1103,14 1-241,-10 3-496,5 3-120,-7-3 80,-9 0 2361,-11 0-6218,5-9-384,-1-7 448</inkml:trace>
  <inkml:trace contextRef="#ctx0" brushRef="#br0" timeOffset="17364.242">4431 2059 5713,'85'-67'2742,"-73"55"-1498,-11 8-158,-9 5 511,8-1-1416,-1 1-58,0-1 1,1 1-1,-1 0 1,0-1 0,0 1-1,0 0 1,1 0-1,-1 0 1,0-1-1,1 1 1,-1 0 0,1 0-1,-1 0 1,1 0-1,-1 0 1,1 0-1,0 0 1,0 0 0,-1 0-1,1 0 1,0 0-1,0 1 1,0-1 0,0 1-124,0-2-14,-7 36 410,-1-1 0,-2 0 0,-1 0-1,-2-1-395,0-2 448,-1-1-1,-6 7-447,-2 4 530,2 2-530,-11 29 342,-12 31 787,-20 28-1129,48-107 379,0-2 0,-2 1 1,0-2-1,-21 20-379,34-37 142,-9 10 123,13-15-253,0 0-1,0 0 1,1 0 0,-1 0-1,0-1 1,0 1-1,0 0 1,0 0 0,0 0-1,0-1 1,0 1 0,-1 0-1,1 0 1,0 0 0,0 0-1,0-1 1,0 1 0,0 0-1,0 0 1,0 0-1,0 0 1,0-1 0,0 1-1,0 0 1,-1 0 0,1 0-1,0 0 1,0 0 0,0-1-1,0 1 1,0 0-1,-1 0 1,1 0 0,0 0-1,0 0 1,0 0 0,0 0-1,-1 0 1,1 0 0,0 0-1,0 0 1,0 0-1,-1 0 1,1 0 0,0 0-1,0 0 1,0 0 0,-1 0-1,1 0 1,0 0 0,0 0-1,0 0 1,0 0-1,-1 0 1,1 0 0,0 0-1,0 0 1,0 1 0,0-1-1,0 0 1,-1 0 0,1 0-1,0 0 1,0 0 0,0 0-1,0 1-11,0-2 4,0 0 0,0 1 0,1-1-1,-1 0 1,0 1 0,1-1 0,-1 1 0,0-1 0,1 1-1,-1-1 1,1 1 0,-1-1 0,0 1 0,1-1-1,0 1 1,-1-1 0,1 1 0,-1 0 0,1-1-1,-1 1 1,1 0 0,0-1 0,-1 1 0,1 0 0,0 0-1,-1 0 1,1 0 0,0 0 0,-1-1-4,28-8-4,0 1 1,24-4 3,-39 9 0,22-4 34,25-1-34,-44 7 31,0 0 1,0 1-1,0 1 0,3 1-31,-6 0 25,11 1 58,1 1 0,-1 1 1,6 2-84,-30-6-4,0-1 0,1 0 0,-1 0 0,0 0 1,0 0-1,0 0 0,0 0 0,0 0 0,0 0 0,0 0 1,1 0-1,-1 0 0,0 0 0,0 0 0,0 0 0,0 0 1,0 0-1,0 0 0,0 0 0,1 0 0,-1 0 1,0 0-1,0 0 0,0 0 0,0 0 0,0 0 0,0 0 1,0 0-1,1 0 0,-1 0 0,0 0 0,0 0 0,0-1 1,0 1-1,0 0 0,0 0 0,0 0 0,0 0 0,0 0 1,0 0-1,0 0 0,1 0 0,-1 0 0,0-1 1,0 1-1,0 0 0,0 0 0,0 0 0,0 0 0,0 0 1,0 0-1,0-1 0,0 1 0,0 0 0,0 0 0,0 0 1,0 0-1,0 0 0,0 0 0,0 0 0,0-1 1,-1 1-1,1 0 0,0 0 0,0 0 0,0 0 0,0 0 4,0-1-2539,0-1 163</inkml:trace>
  <inkml:trace contextRef="#ctx0" brushRef="#br0" timeOffset="17828.582">4620 2744 2905,'115'-56'2389,"-110"54"-2086,1-1-1,-1 2 1,1-1-1,0 1 0,0 0 1,-1 0-1,6 0-302,-9 1 167,30-2 1577,-1-2 0,0-1 1,8-3-1745,-14 2 838,-19 5-635,1 0 0,0 0 0,-1-1 1,0 0-1,1-1 0,-1 1 0,0-1 0,0-1 0,0 1 1,-1-1-1,1 0 0,-1 0 0,1-1-203,-1 0 156,-1-1-1,0 1 1,0-1 0,-1 0-1,0 0 1,0 0 0,0 0-1,1-6-155,4-12 788,2-20-788,-5 21 641,7-17-641,-7 24 369,-1 0 0,0 0 0,0-8-369,-3 19 93,0-2 72,0 7-150,-1 0 0,0 0 0,0-1 0,0 1 0,0 0 1,0 0-1,0-1 0,0 1 0,1 0 0,-1-1 0,0 1 0,0 0 0,0-1 0,0 1 0,0 0 0,0-1 0,0 1 0,0 0 0,-1 0 0,1-1 0,0 1 0,0 0 0,0-1 0,0 1 0,0 0-15,-2-1 1,1 1-1,0 0 0,0 1 1,0-1-1,0 0 0,-1 0 1,1 0-1,0 1 0,0-1 1,0 0-1,0 1 0,0-1 1,-1 1-1,2 0-1,-6 1-2,1 0 0,0 1 0,0 0 0,-1 1-1,2-1 1,-1 1 0,-2 2 3,-21 21-9,-13 17 9,-16 19-22,20-23 69,3 1 0,-17 28-47,26-38 108,21-28-75,0 1 0,1 1 0,-1-1 1,1 0-1,0 1 0,0 0 0,0-1 1,1 1-1,0 0 0,0 0 0,0 1 1,0-1-1,1 2-33,1-4 21,0-1-1,0 1 1,0-1-1,0 1 1,1-1 0,-1 1-1,1-1 1,0 0 0,0 1-1,0-1 1,0 0-1,0 0 1,0 1 0,1-1-1,-1 0 1,1 0 0,-1-1-1,1 1 1,1 1-21,4 4 54,1-1 0,-1 0-1,2 0 1,0 0-54,0 0 40,5 3 21,0 0 1,1 0-1,0-1 0,1-1 1,0-1-1,0 0-61,-8-4 28,-1 0 1,0 0-1,1-1 1,-1 0-1,0-1 0,1 1 1,-1-1-1,1-1 0,-1 1 1,1-2-1,-1 1 0,0-1 1,1 1-1,4-4-28,-2 1-788,0 0 1,0-1-1,5-4 788,5-5-2095</inkml:trace>
  <inkml:trace contextRef="#ctx0" brushRef="#br0" timeOffset="18214.294">5519 2006 2080,'4'-27'2529,"2"-5"1866,-6 22-943,0 10-3385,0 0 1,0 0 0,0 0-1,0 0 1,0 0-1,0 0 1,0 0 0,0 0-1,0 0 1,0-1-1,0 1 1,0 0 0,0 0-1,0 0 1,0 0-1,0 0 1,0 0 0,0 0-1,0 0 1,0 0-1,0 0 1,0 0 0,-1 0-1,1 0 1,0 0-1,0 0 1,0 0 0,0 0-1,0 0 1,0 0 0,0 0-1,0 0 1,0-1-1,0 1 1,0 0 0,0 0-1,0 0 1,0 0-1,0 0 1,0 0 0,-1 0-1,1 0 1,0 0-1,0 0 1,0 0 0,0 0-1,0 0 1,0 0-1,0 1 1,0-1 0,0 0-1,0 0 1,0 0-1,0 0 1,0 0 0,0 0-1,0 0 1,0 0 0,-1 0-1,1 0 1,0 0-1,0 0 1,0 0 0,0 0-1,0 0 1,0 0-1,0 0 1,0 0-68,-2 6 513,-13 65 432,11-53-834,-7 32 612,-7 16-723,-1-1 639,4 1-1,-2 24-638,14-70 80,-17 139 335,16-93-143,4 31-272,0-93 13,0 0 0,0 0 0,0 0 0,-1 0 0,0 0 0,0 0 0,0 2-13,1-5 20,0-1-1,-1 1 1,1-1 0,0 1-1,0 0 1,-1-1 0,1 1-1,0-1 1,-1 1 0,1-1-1,0 1 1,-1-1 0,1 1-1,-1-1 1,1 1-1,-1-1 1,1 0 0,-1 1-1,1-1 1,-1 0 0,0 1-1,1-1 1,-1 0 0,1 0-1,-1 1 1,0-1 0,1 0-1,-1 0 1,0 0 0,1 0-1,-1 0 1,0 0 0,1 0-1,-1 0 1,1 0 0,-1 0-1,0 0 1,1-1 0,-1 1-1,0 0 1,1 0-1,-1-1 1,1 1 0,-1-1-20,-5-2-2819,-8-5 793</inkml:trace>
  <inkml:trace contextRef="#ctx0" brushRef="#br0" timeOffset="18598.803">5192 2406 7098,'31'-58'3552,"18"54"121,6 4-1825,3-2-359,-8 0-705,-16-3-224,-10 1-328,2-1 88,-4 1-176,0 2 2553,-6-5-6578,2-6 2929</inkml:trace>
  <inkml:trace contextRef="#ctx0" brushRef="#br0" timeOffset="18982.604">5866 2117 5673,'-5'2'2825,"5"5"215,1 3-1335,-1-10-337,0 0-440,2 1-264,0 1-351,4 7-105,3 8-120,-2-1 72,-3 4 160,16 53-3681,-35-60 1369</inkml:trace>
  <inkml:trace contextRef="#ctx0" brushRef="#br0" timeOffset="19322.102">6148 2262 3401,'-10'1'1055,"0"0"1,0 1 0,1 0-1,-1 0 1,1 1-1,0 1 1,0-1 0,0 2-1,0-1 1,0 1 0,-5 4-1056,4-2 524,7-5-372,-1-1 0,1 1 0,0 1 0,0-1 0,1 0 0,-1 1 0,0 0 0,1-1 0,-1 1 0,1 0 0,-1 1-152,-1 2 77,1 1 0,-1-1 0,1 1-1,0-1 1,0 1 0,1 0 0,0 0 0,0 0 0,1 1-1,0-1 1,0 0 0,1 0 0,0 6-77,1 42 423,-1-55-365,20 30 129,-11-18-185,-1 0-1,-1 1 1,0 0-1,-1 0 1,-1 0-1,3 9-1,-7-19 1,0-1 0,-1 0 0,0 1-1,1-1 1,-1 1 0,0-1 0,0 1 0,0-1-1,0 1 1,0-1 0,-1 1 0,1-1-1,-1 1 1,0-1 0,0 0 0,0 1-1,0-1 1,0 0 0,0 0 0,0 0-1,-1 0 1,0 1-1,-3 6 6,3-5-4,-2 4 6,0 0 0,0-1 0,-1 1 0,0-1 0,0 0 0,-1-1 0,0 1-1,0-1 1,-3 2-8,0-2 70,0 0 0,0-1-1,-1 0 1,0-1-1,-10 3-69,-56 16 1084,42-14-2712,-2 0 447</inkml:trace>
  <inkml:trace contextRef="#ctx0" brushRef="#br0" timeOffset="19724.502">6937 2450 3177,'-1'-6'8038,"0"6"-7944,1 1-1,0-1 0,-1 0 0,1 0 0,-1 1 0,1-1 1,0 0-1,-1 1 0,1-1 0,0 1 0,0-1 0,-1 0 1,1 1-1,0-1 0,0 1 0,0-1 0,-1 0 0,1 1 1,0-1-1,0 1 0,0-1 0,0 1 0,0-1 0,0 1 1,0-1-1,0 1 0,0-1-93,-15 47 1688,-19 39-1688,30-77 112,-11 25 298,-1-1 0,-2-1 1,0-1-1,-17 20-410,12-14 221,2 1 0,-13 33-221,5-12 88,29-58-84,-6 12 204,0-1 0,-1 0 0,0 0 0,-1-1-1,0 0 1,-8 8-208,15-19-18,1 1 0,-1 0 0,1 0 0,-1 0 0,0-1 0,0 1 0,1 0 0,-1-1 0,0 1 0,0-1 0,0 1 0,0-1 0,0 1 0,0-1 0,0 0 0,1 1 0,-1-1 0,0 0 0,0 0 0,0 0 0,0 0 0,0 1 0,-1-1 0,1-1 0,0 1 0,0 0 0,0 0 0,0 0 0,0 0 0,1-1 0,-1 1 0,-1-1 18,-12-11-1261</inkml:trace>
  <inkml:trace contextRef="#ctx0" brushRef="#br0" timeOffset="20048.462">6679 2291 2561,'26'-10'2592,"-7"2"-1260,0 1 0,1 1-1,-1 1 1,1 0 0,6 1-1332,42-2 2223,20 4-2223,-55 3 338,1 1 1,-1 2-1,17 4-338,-45-7 12,1 0 1,-1 0-1,0 1 1,0 0 0,1 0-1,-1 0 1,0 0-1,-1 1 1,1 0-1,0 0 1,-1 0-1,0 1 1,0 0-1,0-1 1,0 2-1,0-1 1,-1 0-1,0 1 1,1-1-1,-2 1 1,1 0-1,-1 0 1,1 0 0,-1 0-1,-1 0 1,1 1-1,-1-1 1,1 3-13,1 10 40,-1-8-27,0 0 0,0 0 0,-1 0 0,0 0 0,-1 1-1,0-1 1,-1 3-13,-3 10 2,0-1-1,-1 0 0,-4 8-1,5-17 59,-1-1 1,0-1-1,-1 1 1,0-1-1,-1 0 0,-6 8-59,-5 4 346,-2-1-1,-16 15-345,25-28 160,1 0 0,-2 0 0,0-1 0,0 0 0,0-1 0,-10 3-160,-24 9 398,39-16-272,-1 1 0,1-1 0,-1-1 0,-7 2-126,12-3 32,0-1 0,-1 0 1,1 1-1,-1-2 0,1 1 1,-1 0-1,1-1 1,0 1-1,-1-1 0,1 0 1,0 0-1,0-1-32,1 1-19,0 1 1,0-2-1,1 1 0,-1 0 1,1 0-1,-1 0 0,1-1 1,0 1-1,0-1 0,-1 1 0,1-1 1,0 1-1,0-1 0,0 0 1,1 0-1,-1 1 0,0-1 1,1 0-1,-1 0 0,1-1 19,-2-4-900,1-1 0,0 1-1,0-9 901,1 16-16,3-39-2578</inkml:trace>
  <inkml:trace contextRef="#ctx0" brushRef="#br0" timeOffset="20474.698">7423 2357 1816,'4'4'569,"-1"0"-112,0-1-1,1 1 0,-2 0 1,1 1-1,0-1 0,-1 0 1,0 1-1,0 0 1,0-1-1,0 1 0,-1 0 1,1 2-457,6 51 2610,8 60 18,-14-94-2036,-1-1 0,-2 1 1,-2 22-593,0-32 391,0-5 21,4-7 80,1-5 314,-1-11 327,39-127-987,-31 87-129,-8 46-17,0 0 0,1 0 0,0 0 0,0 0 0,1 0 1,0 1-1,0-2 0,6-5-6,0-1 0,1 2 1,1-1-1,10-8 6,-15 16-7,0 1 1,0 0 0,6-4 6,7-4-14,-10 4 0,-8 8 12,0-1 0,0 1 0,1 0 0,-1 0-1,0 0 1,1 0 0,-1 0 0,1 0-1,-1 0 1,1 1 0,-1-1 0,1 0-1,0 1 1,-1-1 0,1 1 2,7-2-10,-6 1-2,1 0 1,-1 0 0,0 1 0,1-1-1,-1 1 1,3 0 11,-5 0-3,0 0-1,0 1 1,0-1-1,0 0 1,0 0 0,0 1-1,0-1 1,0 1 0,0-1-1,0 1 1,-1-1 0,1 1-1,0 0 1,0-1-1,0 1 1,-1 0 0,1-1-1,0 1 1,-1 0 0,1 0-1,-1 0 1,1 0 0,-1 0-1,1 0 4,6 3-240,40 24-4629,18 14 1335</inkml:trace>
  <inkml:trace contextRef="#ctx0" brushRef="#br0" timeOffset="20857.663">7944 2381 2713,'38'-12'2489,"5"-3"-2489,-41 14 152,-1 1-1,0 0 1,0-1-1,0 1 1,0-1-1,0 1 1,0-1-1,0 0 1,0 0 0,0 1-1,0-1 1,0 0-1,0 0 1,0 0-1,0 0 1,-1 0-1,1 0 1,0 0-1,-1 0 1,1 0-1,-1 0 1,1 0-1,-1-1 1,1 1-152,2-8 2330,-3 10-2273,0-1 1,0 0-1,0 0 0,0 0 0,0 0 1,0 0-1,0 0 0,-1 0 0,1 0 1,0 0-1,0 0 0,0 0 1,0 0-1,0 0 0,0 0 0,0 0 1,0 0-1,0 0 0,0 0 0,0 0 1,-1 0-1,1 0 0,0 0 0,0 0 1,0 0-1,0 0 0,0 0 1,0 0-1,0 0 0,0 0 0,0 0 1,0 0-1,0 0 0,0 0 0,-1-1 1,1 1-1,0 0 0,0 0 0,0 0 1,0 0-1,0 0 0,0 0 1,0 0-1,0 0 0,0 0 0,0 0 1,0 0-1,0 0 0,0 0 0,0-1 1,0 1-1,0 0 0,0 0 1,0 0-1,0 0 0,0 0 0,0 0 1,0 0-1,0 0 0,0 0 0,0 0 1,0 0-1,0-1 0,0 1 0,0 0 1,0 0-1,0 0 0,0 0 1,0 0-58,0 0 121,-1 1 0,0-1 0,0 0 1,1 1-1,-1-1 0,0 1 0,0-1 1,1 1-1,-1-1 0,0 1 0,1-1 1,-1 1-1,1 0 0,-1-1-121,-42 64 704,26-40-635,-8 12 156,-17 35-225,28-44 56,2 0 1,-2 8-57,9-22 11,1 0 0,0 0 1,1 1-1,1-1 1,0 1-1,1 2-11,1-13 6,0-1 1,0 1-1,0 0 0,0 0 0,1 0 1,-1 0-1,1 0 0,0 0 0,0 0 0,0-1 1,0 1-1,0 0 0,1-1 0,-1 1 1,1-1-1,-1 1 0,1-1-6,1 0 26,-1 0 0,1 0 0,-1 0 0,1 0 0,0 0 0,0-1 0,0 1 0,0-1-1,0 0 1,0 0 0,0 0 0,0-1 0,0 1 0,0 0 0,3-1-26,6 1 71,0-1 0,1 0-1,-1-1 1,0 0 0,1-1 0,-1 0 0,0-1-1,0 0 1,-1-1 0,1 0 0,-1-1 0,0 0-1,0-1 1,0-1 0,-1 1 0,0-2 0,0 1-1,-1-1 1,0-1 0,0 0 0,-1 0 0,2-4-71,-5 6 43,0 0 0,-1-1 0,0 0 1,-1 0-1,0 0 0,0 0 0,-1-1 1,0 1-1,1-5-43,0-11 136,-1-1 0,0-16-136,-2 22-25,0 0 0,-2 0 0,0 0 0,-1 1-1,-1-1 1,0 1 0,-6-12 25,9 27-51,0 1 0,0 0-1,0-1 1,0 1 0,0 0-1,-1 0 1,0 0 0,1 0 0,-1 0-1,0 1 1,0-1 0,0 0 51,0 1-388,1 0 0,-1 0 0,0 0 0,1 0 0,-1 1 0,0-1 0,0 0 1,0 1-1,0 0 0,0-1 388,-9-1-3110</inkml:trace>
  <inkml:trace contextRef="#ctx0" brushRef="#br0" timeOffset="21444.042">8505 2466 2913,'-12'40'2419,"2"-10"-169,-1-1-1,-1 1-2249,-37 68 2926,3 4-677,19-46 179,2 3-2428,22-49 456,3-10-443,0 0 0,0 0-1,0 0 1,0 0 0,0 0-1,0 0 1,0 0 0,0 0 0,0 0-1,0 0 1,1 0 0,-1 0-1,0 0 1,0 0 0,0 0 0,0 0-1,0 0 1,0 0 0,0 0-1,0 0 1,0 0 0,1 0 0,-1 0-1,0 0 1,0 0 0,0 0-1,0 0 1,0 0 0,0 0 0,0 0-1,0 0 1,0 0 0,0 0-1,1 1 1,-1-1 0,0 0 0,0 0-1,0 0 1,0 0 0,0 0-1,0 0 1,0 0 0,0 0 0,0 0-1,0 0 1,0 1 0,0-1-1,0 0 1,0 0 0,0 0 0,0 0-1,0 0 1,0 0 0,0 0-1,0 0 1,0 0 0,0 1 0,0-1-1,0 0 1,0 0 0,0 0-1,0 0 1,0 0 0,0 0 0,0 0-1,0 0-12,1-11 1028,0 0-998,10-28 9,39-94-13,47-112-10,-91 229-20,2 1-1,0 0 0,0 1 1,2-1-1,0 2 1,0-1-1,1 1 0,1 1 1,9-8 4,-14 14-4,17-13-11,-2-1 0,0-2 1,2-3 14,-24 24-2,1 0 0,-1 0 0,1 1-1,0-1 1,-1 0 0,1 1 0,0-1 0,0 0 0,-1 1 0,1-1 0,0 1 0,0-1-1,0 1 1,0-1 0,0 1 0,0 0 0,0-1 0,0 1 0,0 0 0,0 0 0,0 0 0,0 0 2,0 0-6,-1 0 0,1 1 1,0-1-1,0 0 0,0 1 1,0-1-1,-1 1 0,1-1 0,0 1 1,0-1-1,-1 1 0,1 0 1,0-1-1,-1 1 0,1 0 1,-1-1-1,1 1 0,-1 0 1,1 0 5,2 6-35,0 0 0,0 0 0,-1 0 0,1 0 0,-1 3 35,-1-8-2,7 39-15,-2 1 0,-1-1 0,-2 23 17,-2-35 5,-1 0 0,-1 0-1,-2 0 1,0-1-1,-3 2-4,5-25 5,-1 0-1,0 0 1,0-1-1,0 1 1,-1 0-1,0-1 1,1 0-1,-2 1 1,1-1-1,0 0 1,-1-1-1,0 1 0,0-1 1,0 1-1,0-1 1,0 0-1,-1-1 1,-2 2-5,0 0 12,-1-1-1,0 0 1,0 0 0,-1 0-1,1-1 1,0-1 0,-1 1-1,1-1 1,-1-1 0,-6 0-12,8 0-32,0-1 0,0 0 1,0 0-1,0-1 1,0 1-1,1-2 1,-1 1-1,1-1 0,-3-1 32,9 4-107,-1 0 0,1 0 0,0-1 0,-1 1 0,1 0 0,0 0 0,-1 0 0,1 0-1,0-1 1,-1 1 0,1 0 0,0 0 0,-1 0 0,1-1 0,0 1 0,0 0 0,0-1-1,-1 1 1,1 0 0,0-1 0,0 1 0,0 0 0,-1-1 0,1 1 0,0 0 0,0-1-1,0 1 1,0 0 0,0-1 0,0 1 0,0-1 0,0 1 0,0 0 0,0-1-1,0 1 1,0 0 0,0-1 0,0 1 0,0 0 0,1-1 0,-1 1 0,0 0 0,0-1-1,0 1 1,1-1 107,1-4-1658,0-13-2547</inkml:trace>
  <inkml:trace contextRef="#ctx0" brushRef="#br0" timeOffset="21861.55">9032 2318 4801,'0'0'128,"11"-19"6152,-10 10-2127,-1 9-4039,-1 0 0,1 0 0,0 0 0,0-1 0,0 1 1,-1 0-1,1 0 0,0 0 0,0 0 0,-1 0 1,1-1-1,0 1 0,0 0 0,-1 0 0,1 0 0,0 0 1,-1 0-1,1 0 0,0 0 0,0 0 0,-1 0 0,1 0 1,0 0-1,-1 0 0,1 0 0,0 0 0,0 1 1,-1-1-1,1 0 0,0 0 0,0 0 0,-1 0 0,1 0-114,-1 1 21,0-1-1,0 1 0,1 0 0,-1-1 0,0 1 1,0 0-1,0 0 0,1-1 0,-1 1 1,0 0-1,1 0 0,-1 0 0,1 0 0,-1 0 1,1 0-1,-1 1-20,-2 4 61,-20 36 75,7-14-93,-7 16 102,-6 17-145,16-28 65,2 1 0,0 1 1,1 7-66,9-37 10,-1 1 1,2-1 0,-1 1 0,1-1-1,0 1 1,0-1 0,0 1 0,1-1-1,0 0 1,0 1 0,0-1-1,0 0 1,3 6-11,-2-9 13,-1 1 0,1 0-1,0 0 1,0 0 0,0-1 0,1 1-1,-1-1 1,1 0 0,-1 0 0,1 0-1,0 0 1,-1 0 0,1 0 0,0-1-1,0 1 1,0-1 0,1 0 0,-1 0-1,0 0 1,0 0 0,1-1 0,2 1-13,4 0 47,0-1 1,0 1-1,0-2 1,0 1-1,0-2 1,0 1-1,0-1 1,0-1-1,-1 0 1,1 0-1,-1-1 1,0 0-1,8-5-47,-4 1 41,0 0 0,-1-1 0,-1 0 0,0-1 0,0-1 0,0 1-1,-2-2 1,1 1 0,-1-2-41,-3 3 18,0 0 0,-1 0 0,0 0 0,-1-1 0,0 1-1,-1-1 1,0 0 0,0 0 0,0-8-18,-1 1 13,-1 1 1,0 0-1,-1-1 1,-1 1-1,-1 0 1,-1-1-14,-1 2 22,-1 0 1,-1 0 0,0 0 0,-1 1 0,-1-1 0,0 2 0,-4-4-23,9 12 49,-1 1 1,0-1 0,0 1 0,0 1 0,-1-1-1,0 0 1,0 1 0,0 0 0,-2 0-50,-10-5 675,5 8-3459,1 3 1384</inkml:trace>
  <inkml:trace contextRef="#ctx0" brushRef="#br0" timeOffset="22693.574">9732 2287 1952,'0'0'177,"0"1"-1,0-1 1,0 0-1,1 0 1,-1 0-1,0 0 1,0 0-1,0 0 1,0 0-1,1 0 1,-1 1-1,0-1 1,0 0-1,0 0 1,1 0-1,-1 0 1,0 0-1,0 0 1,0 0-1,0 0 1,1 0-1,-1 0 1,0 0-1,0 0 1,0 0-1,1 0 1,-1-1-1,0 1 1,0 0-1,0 0 1,0 0-1,1 0 1,-1 0-1,0 0 1,0 0-1,0 0 1,0-1-1,0 1 1,1 0-1,-1 0 1,0 0-1,0 0 1,0-1-1,0 1 1,0 0-1,0 0 1,0 0-1,0 0 1,0-1-1,0 1 1,0 0-1,0 0 1,0 0-177,1-1 174,-1 0 0,0 1 1,0-1-1,0 1 0,0-1 0,1 1 0,-1-1 0,0 0 1,0 1-1,0-1 0,-1 1 0,1-1 0,0 0 1,0 1-1,0-1 0,0 1 0,0-1 0,-1 1 0,1-1-174,-1-1 198,1 2-164,-1-1 0,1 1-1,-1-1 1,1 1 0,-1-1 0,1 1 0,-1 0 0,1-1 0,-1 1 0,1 0 0,-1-1 0,1 1 0,-1 0 0,0-1 0,1 1 0,-1 0 0,0 0 0,1 0 0,-1 0 0,0 0-34,-12-3 67,0 1 1,0 0-1,0 1 0,-1 1 1,1 0-1,0 1 1,-12 2-68,8-1 37,-1 2 0,1 0 0,0 1 0,0 0 0,1 1 0,-1 1 0,-2 3-37,-3 2 20,1 0 1,0 2 0,1 0-1,-9 11-20,20-19-1,1 2-1,0 0 0,1 0 1,-1 0-1,-2 6 2,9-13 2,0 1-1,0-1 1,0 1-1,1-1 1,-1 1 0,0-1-1,1 1 1,-1-1-1,1 1 1,0 0-1,0-1 1,-1 1-1,1 0 1,0-1 0,0 1-1,0 0 1,1-1-1,-1 1 1,0-1-1,1 1 1,-1 0-2,1 0 12,1 1-1,-1-1 1,0 0 0,1 1-1,0-1 1,-1 0 0,1 0-1,0 0 1,0 0 0,0-1 0,0 1-1,1 0-11,7 4 55,0 0-1,1-1 1,-1 0-1,1-1 1,8 3-55,13 2 101,2-1 0,-1-1 0,1-2 0,0-1 0,19-2-101,-6 2 65,-26-2-44,0 0 0,0-2 0,13-1-21,-27 0 61,0 0-1,0 0 0,0 0 0,0-1 1,-1-1-1,1 1 0,-1-1 1,1 0-1,-1 0 0,0-1 1,0 0-1,-1 0 0,2-1-60,-6 4 56,1-1-1,-1 1 1,1-1-1,-1 0 1,1 0-1,-1 1 0,0-1 1,0 0-1,0 0 1,0 0-1,0 0 1,-1 0-1,1-1 1,-1 1-1,1 0 1,-1 0-1,0 0 1,1 0-1,-1-1 1,0 1-1,-1 0 1,1 0-1,0 0 0,-1 0 1,1-1-1,-1 1 1,0-2-56,0 4 7,1-1-1,0 0 1,-1 1 0,1-1-1,-1 1 1,1-1 0,-1 1-1,1-1 1,-1 1 0,1 0-1,-1-1 1,0 1 0,1 0-1,-1-1 1,1 1 0,-1 0 0,0 0-1,1-1 1,-1 1 0,0 0-1,1 0 1,-1 0 0,0 0-1,1 0 1,-1 0 0,0 0-1,0 0 1,1 0 0,-1 0-1,0 1 1,1-1 0,-1 0 0,1 0-1,-1 1 1,0-1 0,1 0-1,-1 1 1,1-1 0,-1 0-1,0 1 1,0 0-7,-2 1 8,0 1-1,0 0 1,0-1-1,0 1 1,0 1-1,1-1 1,-1 1-8,-49 77 55,23-34 4,-22 25-59,20-31 19,-70 85 18,72-94-26,2 1 0,1 1 0,1 1 0,-6 16-11,27-44 2,-40 74 52,36-65-15,0 1 0,1 0 1,-3 16-40,5-12 41,4-15-21,0 1 1,-1-1-1,0 0 0,0 0 1,0 0-1,-1 0 0,0-1 1,-1 2-21,-2 3 48,-14 15 164,20-24-206,0-1-1,-1 0 1,1 0 0,0 0 0,-1 0-1,1 1 1,-1-1 0,1 0 0,0 0-1,-1 0 1,1 0 0,-1 0 0,1 0-1,0 0 1,-1 0 0,1 0 0,0 0-1,-1 0 1,1 0 0,-1-1 0,1 1-1,0 0 1,-1 0 0,1 0 0,0 0-1,-1-1 1,1 1 0,0 0 0,-1 0-1,1-1 1,0 1 0,0 0 0,-1 0-1,1-1 1,0 1-6,-4-3 120,1-1 0,0 1 1,0-1-1,1 0 0,-1 1 0,1-1 0,-1-1 0,1 1 0,1 0 1,-1 0-1,0-1 0,1 1 0,-1-4-120,-1-9 600,1 0 0,0 0 0,1-4-600,1-38-2622,2-4 1327</inkml:trace>
  <inkml:trace contextRef="#ctx0" brushRef="#br0" timeOffset="23322.2">10361 2406 2505,'15'-30'6534,"-14"27"-6156,-1 1 0,1-1-1,0 1 1,-1-1 0,1 0 0,-1 1-1,0-1 1,0 1 0,0-1 0,0 0-1,0 1 1,0-1-378,0 1 152,0 0 0,-1 1 1,1-1-1,0 0 0,-1 0 0,1 0 0,-1 1 1,1-1-1,-1 0 0,0 1 0,1-1 0,-1 1 1,0-1-1,0 1 0,-1-1 0,1 1 0,0-1 0,-1 1-152,-3-2 116,0 0-1,-1 1 0,0 0 0,1 0 1,-1 1-1,0 0 0,0 0 0,0 0 0,0 0 1,0 1-1,-1 0-115,-3 1 54,1 0 1,0 0-1,0 1 1,0 0-1,0 1 1,-8 3-55,-10 7-53,1 1 1,0 1-1,1 1 1,-3 4 52,10-7 60,5-3-66,1 0 1,0 0-1,0 2 0,1-1 1,1 1-1,0 1 1,1 0-1,0 0 1,1 1-1,1 0 0,-4 8 6,9-16 0,-1-1-1,1 0 1,1 1 0,-1-1-1,1 1 1,-1-1-1,2 1 1,-1 0-1,1 0 1,-1-1-1,2 4 1,-1-7 3,0 1 0,1-1 0,0 0 1,-1 1-1,1-1 0,0 0 0,0 0 0,0 1 0,1-1 0,-1 0 0,0 0 1,1 0-1,-1 0 0,1-1 0,0 1 0,0 0 0,0-1 0,0 1 0,0-1 0,0 1 1,0-1-1,0 0 0,0 0 0,0 0 0,3 0-3,5 2 21,0 0-1,0-1 1,0 0 0,0-1-1,7 1-20,1-1 46,1-1-1,0-1 0,0 0 1,0-2-1,-1 0 0,18-5-45,-23 5 95,-1-2-1,0 1 0,-1-1 0,1-1 1,-1 0-1,0-1 0,0 0 1,-1 0-1,0-1 0,9-9-94,-6 3 203,-1-1-1,0 1 1,-2-2-1,1 0 1,6-15-203,15-33 716,-29 56-517,-5 14-101,-20 76-90,-21 64 74,36-124-52,-1 0 0,0-1 0,-2 0 0,0 0 0,-2-1 0,0-1 0,-7 8-30,10-16 7,6-7 52,3-5 247,2-1 170,3-2-167,-3 0-3051,-1 1 856</inkml:trace>
  <inkml:trace contextRef="#ctx0" brushRef="#br0" timeOffset="23683.224">10867 1847 2961,'0'-1'162,"1"1"0,-1-1 0,1 1 0,-1 0 1,1-1-1,0 1 0,-1 0 0,1-1 0,-1 1 1,1 0-1,-1 0 0,1-1 0,0 1 1,-1 0-1,1 0 0,0 0 0,-1 0 0,1 0 1,0 0-1,-1 0 0,1 0 0,0 0-162,-1 0 139,0 1 0,1-1 0,-1 0 0,0 1 0,0-1 0,1 1-1,-1-1 1,0 0 0,0 1 0,0-1 0,0 1 0,0-1 0,1 1 0,-1-1 0,0 0 0,0 1 0,0-1-1,0 1 1,0-1 0,0 1 0,0-1 0,-1 1 0,1-1-139,-10 36 3774,8-29-3658,-14 49 4022,-2 26-4138,-10 38 1288,6-44-404,-10 73-884,8-20 136,14-79-16,5-33-49,0 0-1,-1-1 1,0 1-1,-1-1 1,-1-1-1,-3 4-70,10-17-251,-1 0-1,0 1 1,1-1 0,-1 0-1,0 0 1,0 0-1,0 0 1,-1 0 0,1 0-1,0-1 1,-1 1-1,1-1 1,-1 0 0,1 0-1,-1 0 1,-2 1 251,-14 2-3410</inkml:trace>
  <inkml:trace contextRef="#ctx0" brushRef="#br0" timeOffset="24151.1338">10531 2190 4057,'2'-1'378,"0"0"-1,0 0 1,0 0 0,0 0-1,0 1 1,0-1 0,0 1-1,0-1 1,1 1 0,-1-1-1,0 1 1,0 0 0,1 0-1,-1 0 1,2 1-378,37 8 1767,-32-7-1040,14 6 263,-1 0 1,0 1-1,-1 1 1,1 2-991,2 1 912,1-2 1,25 9-913,-45-19 71,30 10 963,34 6-1034,-57-15 129,1 0 0,-1-1 1,1-1-1,0 0 0,0 0 0,-1-1 0,11-3-129,-6 1 102,1-2 0,-1 0 0,0 0 0,-1-2 0,0 0 0,0-1 0,0-1 0,2-2-102,2-2 86,33-24 84,-46 32-116,-1 0 1,-1-1 0,1 1-1,-1-1 1,0 0-1,0-1 1,0 1-55,-5 5 9,0 1 0,0-1-1,1 1 1,-1-1 0,0 1 0,0-1-1,1 1 1,-1 0 0,0-1 0,0 1 0,0-1-1,0 1 1,0-1 0,0 0 0,0 1 0,0-1-1,0 1 1,0-1 0,0 1 0,0-1 0,0 1-1,0-1 1,0 1 0,0-1-9,-1 1-8,0-1 1,1 1-1,-1-1 1,0 1-1,1 0 1,-1-1-1,0 1 1,1 0-1,-1 0 1,0-1-1,0 1 1,1 0-1,-1 0 1,0 0-1,0 0 1,1 0-1,-1 0 1,0 0-1,0 0 1,1 0-1,-2 1 8,-35 6-100,23-3 78,1-2 2,1 1 0,-1 1 1,1 0-1,1 1 0,-1 0 0,1 1 0,-1 0 0,-3 4 20,1 0 15,2 0 0,-1 1 0,1 1 0,1 0 0,0 0 1,0 1-1,1 0 0,1 1 0,1 0 0,0 1 0,0 0 0,0 3-15,6-9 42,0 0 0,0 0 1,0 0-1,1 1 0,1-1 0,0 0 0,0 0 0,1 0 0,0 1 0,0-1 0,1 0 0,0 0 0,1-1 1,0 1-1,0 0 0,5 7-42,-5-11 61,-1-1 0,1 0-1,0 0 1,1 0 0,-1 0 0,1-1 0,-1 1 0,1-1 0,0 0 0,0 0 0,1 0 0,-1-1 0,1 1 0,4 1-61,5 1 157,1 0 1,0 0 0,0-1 0,5 0-158,-13-3 18,1 0 0,-1 0 0,1-1 0,0 0 0,-1-1 0,1 1 0,0-2-1,-1 1 1,3-1-18,-9 2 421,3 0-475,-3 0-3163,-1-1 813</inkml:trace>
  <inkml:trace contextRef="#ctx0" brushRef="#br0" timeOffset="27489.143">11176 2238 808,'-92'7'1610,"71"-8"-312,21 1-1179,-4-3 1504,6 3 947,14 1 2724,8 0-4857,6-1 34,0-1-1,7-3-470,-29 4 76,4-2 113,-1-1-1,0 0 0,0 0 0,0-1 0,-1 0 0,1-1 0,-1 0 1,0-1-1,0 0 0,-1 0 0,2-2-188,9-6 94,-15 11-55,-1 0 0,1-1 0,-1 1 0,0-1 0,0 0 1,-1 0-1,1 0 0,0-3-39,-3 6 16,0-1-1,0 0 1,0 1-1,0-1 1,0 0-1,0 0 1,-1 0-1,1 0 1,-1 0 0,1 0-1,-1 0 1,0 0-1,0 0 1,0 0-1,0 0 1,0 0 0,0 0-1,-1 0 1,1 0-1,0 0 1,-1 0-1,0 0 1,0 0-1,0-1-15,0 2-5,0 0-1,0-1 0,0 1 1,0 0-1,0 0 0,0 0 0,0 0 1,-1 0-1,1 0 0,0 1 1,-1-1-1,1 0 0,0 0 0,-1 1 1,1-1-1,-1 1 0,1 0 1,-1-1-1,1 1 0,-1 0 1,1 0-1,-1 0 0,0 0 0,1 0 1,-1 0-1,0 1 6,-6 0-47,-1 0 0,1 1 0,-1 0 0,-2 2 47,6-2-16,-190 64-28,188-64-98,-5 3 1216,9 2-3510,3-7-1267,2 0-1751</inkml:trace>
  <inkml:trace contextRef="#ctx0" brushRef="#br0" timeOffset="30463.352">12124 2123 4209,'67'-11'2442,"-55"4"-1358,-11 0 2608,-1 7-3568,0 0 0,0-1 0,-1 1 0,1 0 0,0 0 0,0 0-1,-1-1 1,1 1 0,0 0 0,-1 0 0,1 0 0,0 0 0,-1 0-1,1 0 1,0 0 0,-1-1 0,1 1 0,0 0 0,-1 0 0,1 0-1,0 0 1,-1 0 0,1 0 0,0 1 0,-1-1 0,1 0 0,0 0-1,-1 0 1,1 0 0,0 0 0,0 0 0,-1 1 0,1-1 0,0 0 0,-1 0-1,1 0 1,0 1 0,0-1 0,0 0 0,-1 0 0,1 1 0,0-1-1,0 0 1,0 0 0,-1 1 0,1-1-124,-4 5 167,0 1 1,1-1-1,-1 1 1,-1 4-168,-1 2 128,-2 1 1,-5 7-129,-16 16 97,11-14-3,1 0-1,1 2 0,-7 12-93,-62 108 585,67-117-327,-1-2 0,-1 0 1,-1-2-1,-8 6-258,7-7 233,8-8 31,-1 0 1,0-1 0,-1-1 0,-8 5-265,-21 12 731,44-28-702,0-1-1,0 1 1,0-1-1,0 0 1,0 1-1,0-1 1,0 0-1,0 0 1,0 0-1,-1 0 1,1 0-1,0 0 1,0 0-1,0 0 1,0 0-1,0 0 1,0 0-1,0-1 1,-1 1-29,-7-2 332,8 2-306,0 0 0,1 0 0,-1 0 0,0-1 1,1 1-1,-1 0 0,0-1 0,1 1 0,-1 0 1,0-1-1,1 1 0,-1-1 0,1 1 0,-1-1 1,1 1-1,-1-1-26,1 0 1,0 1 1,0 0-1,0 0 0,0-1 0,-1 1 1,1 0-1,0-1 0,0 1 1,0 0-1,0-1 0,0 1 1,0 0-1,0 0 0,0-1 1,0 1-1,0 0 0,0-1 1,0 1-1,1 0 0,-1-1 1,0 1-1,0 0 0,0-1 1,0 1-1,0 0 0,1 0 1,-1-1-1,0 1 0,0 0 1,0 0-1,1-1 0,-1 1 0,0 0 1,0 0-1,1 0 0,-1 0 1,0-1-1,0 1 0,1 0 1,-1 0-1,0 0 0,1 0 1,-1 0-1,0 0 0,1 0 1,-1 0-1,0 0 0,1 0 1,-1 0-1,0 0-1,19-6-11,1 0 0,-1 2 0,9-1 11,5-1-6,2-1 4,0 0 0,1 3 0,0 1 0,19 1 2,133 8 7,-161-5 1,1-1 1,0-2-1,-1 0 0,1-2 0,5-2-8,-17 2 6,-12 4 74,1-1 0,-1 0 0,0-1 0,1 1-1,-1-1 1,0 1 0,3-3-80,-6 3 32,1 0-1,-1-1 1,0 1-1,1 0 1,-1-1-1,0 1 1,0-1-1,0 0 1,0 1-1,0-1 1,0 0-1,-1 1 1,1-1-1,0 0 1,-1 0-1,1 0 1,-1 0-1,0 1 1,0-1-1,0-2-31,2-23 62,-3 0-1,0 1 1,-1-1 0,-2 0-1,0 1 1,-2 0-1,-1 0 1,-1 0 0,-1 1-1,-5-7-61,5 12-6,-2 0-1,0 1 1,0 0-1,-2 1 1,0 0 0,-2 1-1,0 0 1,0 1-1,-2 1 1,0 1-1,0 0 1,-14-7 6,24 16-19,-1 1 0,0 0 0,0 0 0,0 1 0,0 0 0,0 0 0,-1 1 0,1 0 0,-1 0 0,0 1 0,1 0 0,-6 0 19,6 4 76,12 3-1892,-3-5 149,1 1-882</inkml:trace>
  <inkml:trace contextRef="#ctx0" brushRef="#br0" timeOffset="31030.526">12854 2296 2905,'5'3'7271,"2"-4"-3291,-6 1-3843,0 0 1,-1-1-1,1 1 0,0 0 0,-1 0 1,1 0-1,0 0 0,-1 0 0,1 0 1,0 0-1,-1 0 0,1 0 0,0 0 1,-1 0-1,1 1 0,-1-1 0,1 0 1,0 0-1,-1 1 0,1-1 0,-1 0 1,1 1-1,0-1 0,-1 0 0,1 1 1,-1-1-1,1 1 0,-1-1 0,0 1 1,1-1-1,-1 1 0,1-1 0,-1 1 1,0 0-138,1 1 36,2 4 46,-1 1-1,0-1 1,0 0 0,-1 1-1,0-1 1,0 1 0,0-1-1,-1 2-81,4 69 332,-4-68-254,0-1 1,-1 1-1,0-1 0,-1 0 0,0 1 1,0-1-1,-2 3-78,1-2 113,1-1-1,-1 0 1,0 8-113,3-9 43,-1-3-8,1 1-1,-1-1 1,0 0 0,0 0 0,0 1-1,0-1 1,-1 0 0,0 0 0,1 0-1,-2-1 1,1 1-35,-26 45 436,28-48-428,-1-1-1,1 1 1,0-1-1,-1 1 1,1-1 0,-1 1-1,1-1 1,-1 1-1,1-1 1,-1 0-1,1 1 1,-1-1-1,1 0 1,-1 1-1,0-1 1,1 0 0,-1 0-1,1 0 1,-1 1-1,0-1 1,1 0-1,-1 0 1,0 0-1,1 0 1,-1 0-8,0-1 15,-1 1 0,1 0 0,0-1 0,0 1 0,0-1 0,0 1 0,0-1-1,0 0 1,0 1 0,0-1 0,0 0 0,0 0 0,0 0-15,-2-2-72,0-1 1,0 0-1,0 0 0,0 0 0,1 0 0,0 0 0,0 0 72,-1-4-1133,1 1 0,-1-1 0,0-7 1133,-1-26-2701</inkml:trace>
  <inkml:trace contextRef="#ctx0" brushRef="#br0" timeOffset="31376.986">12885 2101 4785,'-4'-22'3137,"-7"5"-193,4 7-927,1 6-697,5 4-448,-1-2-480,2 2 280,0-2-415,0 0 3167,0 1-6584,2-1 2984</inkml:trace>
  <inkml:trace contextRef="#ctx0" brushRef="#br0" timeOffset="31706.384">13387 1794 3281,'4'3'254,"-1"-2"33,0 1 0,-1-1 0,1 1 0,-1 0 1,1 0-1,-1 0 0,0 0 0,0 1 0,0-1 0,0 1 0,0-1 1,-1 1-1,1-1 0,-1 1 0,0 0 0,0 0 0,0 0 0,0 0 0,0 0 1,0 0-1,0 2-287,0 18 846,0 1 0,-1-1 0,-2 0 0,0 0 0,-2 0 0,0 1-846,-14 52 2158,-6 9-2158,17-63 239,3-6-45,-1 1 0,2 1 0,1-1-1,0 0 1,1 1 0,1 13-194,1-17 142,0-1 0,1 1 0,1-1 0,1 0 0,0 0 0,0 0 0,1-1 0,6 11-142,-10-20 56,0-1-1,1 0 0,-1 1 0,1-1 0,-1 0 0,1 1 1,0-1-1,0 0 0,0 0 0,0-1 0,2 3-55,-5-9 203,-1 1-1,0-1 1,0 1-1,0 0 0,-2-4-202,-21-25 6,13 18-15,-2 0 0,-14-12 9,25 25-3,0 0-1,0-1 0,0 2 0,-1-1 0,1 0 0,-1 1 1,1-1-1,-1 1 0,1 0 0,-1 0 0,0 1 0,1-1 0,-1 1 1,0 0-1,0 0 0,0 0 0,-2 1 4,-4 0-14,0 1 0,1 1 0,-1 0-1,1 0 1,-3 2 14,10-4-2,-14 6-18,0 1 0,1 0 0,0 1 0,0 1 0,1 1 0,1 0 0,-9 8 20,17-14-7,0 0 0,1 0 0,0 0 0,0 0 0,0 1 0,1 0 0,-1 0 0,1 0 0,1 0 0,-1 0 1,1 0-1,0 1 0,1-1 0,-2 7 7,3-9 7,0 1 0,0-1 1,0 1-1,0-1 1,1 1-1,0-1 0,0 1 1,0-1-1,0 0 0,1 1 1,0-1-1,-1 0 0,2 0 1,-1 0-1,0 0 0,1-1 1,0 1-1,0-1 0,0 1 1,0-1-1,0 0 0,1 0 1,0 0-8,8 6 52,1-1 0,-1 0 1,2 0-1,10 3-52,-17-8 164,1 0-1,-1 0 0,1-1 1,-1 0-1,1-1 0,-1 1 1,1-2-1,0 1 0,0-1 1,4 0-164,16-7-2627,-2 5 845</inkml:trace>
  <inkml:trace contextRef="#ctx0" brushRef="#br0" timeOffset="32081.681">13353 2519 3689,'25'-11'1148,"1"0"0,3 1-1148,-25 9 250,-1 0 0,1 0-1,0 1 1,0-1 0,0 1 0,0 0-1,0 0 1,0 0 0,-1 1-1,3 0-249,14 1 1275,22 3 433,-25-3-1074,1 0 0,0-1 0,-1-1 0,1 0 0,2-2-634,-15 1 136,0 0 0,0 0 0,0 0 0,0-1 0,0 1 0,0-1 0,-1-1 0,1 1 0,-1-1 0,1 1 0,-1-1 0,0 0 0,0-1 0,-1 1-1,1-1 1,0 0 0,-1 0 0,0 0 0,0 0 0,0-2-136,6-9 374,-1-2-1,0 1 1,3-15-374,-3 8 172,-6 19-116,0-1 0,0 1 0,-1-1-1,0 1 1,1-1 0,-2 0 0,1 0-1,0 1 1,-1-1 0,0 0 0,0 0 0,-1 0-1,1 1 1,-1-2-56,0 5 8,1 1 0,0-1 0,0 0 0,0 1 1,-1-1-1,1 0 0,-1 1 0,1-1 0,0 1 0,-1-1 0,1 1 0,-1-1 0,1 1 0,-1-1 0,1 1 1,-1-1-1,1 1 0,-1 0 0,0-1 0,1 1 0,-1 0 0,1 0 0,-1-1 0,0 1 0,0 0-8,-1 0 20,0-1 0,0 1 0,0 0 1,0 0-1,0 0 0,0 1 0,0-1 0,0 0 0,-1 1-20,-6 2 123,0 0-1,0 0 1,-5 4-123,13-7 15,-9 6 83,1 0 0,-1 0 0,1 1 0,0 0 0,-7 7-98,-13 11 70,18-15-57,1 1 0,0 0 0,0 0 0,1 1 0,-6 11-13,-1 0 9,-8 11 13,2 1 0,-6 14-22,19-31-3,1-6 37,2 0-1,0 1 1,0 0-1,1 0 0,-2 9-33,7-20-48,0 1-1,0-1 1,-1 0-1,1 0 0,0 0 1,1 0-1,-1 1 1,0-1-1,1 0 0,-1 0 1,1 0-1,0 0 1,-1 0-1,1 0 0,0 0 1,0 0-1,1 0 0,-1 0 1,0-1-1,0 1 1,1 0-1,-1-1 0,1 1 1,0-1-1,-1 0 1,2 1 48,3 2-601,0-1 1,0 1 0,0-1-1,0-1 1,0 1 0,1-1-1,-1 0 1,2-1 600,37 5-3576</inkml:trace>
  <inkml:trace contextRef="#ctx0" brushRef="#br0" timeOffset="32601.432">14020 2496 4673,'45'-101'9651,"-44"99"-9350,0 0 0,0-1 0,-1 1 0,1-1 0,-1 1 0,0-1 0,1 1 0,-1-1 0,0 1 0,0-1-301,-1 2 171,1-1 0,0 1-1,0 0 1,-1 0-1,1 0 1,0 0-1,-1 0 1,1 0 0,-1 0-1,1 0 1,-1 0-1,0 0 1,0 0 0,1 0-1,-1 0 1,0 1-1,0-1 1,0 0-1,0 0 1,0 1 0,0-1-1,0 0-170,0 1 5,0 0 1,0-1-1,0 1 0,0 0 0,0 0 1,0 0-1,0 0 0,0 0 0,0 1 1,0-1-1,0 0 0,1 0 0,-1 1 1,0-1-1,0 0 0,-1 1-5,-33 17 2,18-9-2,-1 1 0,-1 1 0,1 0 1,1 2-1,-13 11 0,10-5 3,1 0 1,0 1-1,-2 6-3,12-14 1,0 0-1,1 0 1,1 1-1,0 0 1,0 1-1,-2 10 0,8-22 1,0 1-1,0 0 0,0 1 0,1-1 1,-1 0-1,1 0 0,0 0 1,0 0-1,0 0 0,0 0 1,0 0-1,1 1 0,0 0 0,0-2 3,-1 0-1,1-1 0,0 1 0,0-1 0,0 1 1,0-1-1,1 1 0,-1-1 0,0 1 0,1-1 1,-1 0-1,0 0 0,1 0 0,0 0 1,-1 0-1,1 0 0,-1 0 0,1-1 0,0 1 1,0 0-1,1 0-2,4 0 11,0 0 1,0 0 0,0 0-1,0-1 1,-1 0 0,1 0-1,0-1 1,0 0-1,0 0 1,0-1 0,0 1-1,2-2-11,8-4 29,0 1 1,-1-2-1,1 0 0,1-3-29,-6 4 24,0-1-1,-1-1 1,0 0 0,-1-1-1,0 0 1,6-7-24,8-14 116,15-24-116,-18 24 139,24-29-139,-45 60 5,1 0-1,-1 0 1,0 0-1,0 0 1,1 0-1,-1-1 1,0 1-1,0 0 1,0 0-1,0 0 1,1-1-1,-1 1 1,0 0-1,0 0 1,0 0-1,0-1 1,0 1-1,1 0 1,-1 0 0,0-1-1,0 1 1,0 0-1,0 0 1,0-1-1,0 1 1,0 0-1,0 0 1,0-1-1,0 1 1,0 0-1,0 0 1,0-1-1,0 1-4,-1 0 11,1 0 0,-1 1 0,1-1 0,0 1 0,-1-1 0,1 0-1,0 1 1,0-1 0,-1 0 0,1 1 0,0-1 0,0 1 0,0-1 0,-1 1 0,1-1 0,0 1-1,0-1 1,0 1 0,0-1 0,0 1-11,-12 74 224,-12 59 32,19-106-128,1 0 0,1 1 0,2-1 0,0 1 0,3 18-128,0-41 203,-2-6-1131,1-3-3368,-1 1 798</inkml:trace>
  <inkml:trace contextRef="#ctx0" brushRef="#br0" timeOffset="33929.413">14621 2136 2801,'7'-76'2059,"-3"53"-339,1 16-147,-2 4-992,-2 2-473,-1 1 0,0 0 1,0 0-1,1-1 0,-1 1 1,0 0-1,0 0 0,0-1 1,1 1-1,-1 0 0,0 0 0,0-1 1,0 1-1,0 0 0,0-1 1,0 1-1,1 0 0,-1-1 0,0 1 1,0 0-1,0 0 0,0-1 1,0 1-1,0 0 0,0-1 1,-1 1-1,1 0 0,0-1 0,0 1 1,0 0-1,0-1 0,0 1 1,0 0-1,0 0 0,-1-1 0,1 1 1,0 0-1,0 0 0,0-1 1,-1 1-1,1 0 0,0 0 0,0-1 1,-1 1-1,1 0 0,0 0 1,-1 0-1,1 0 0,0 0 1,0-1-1,-1 1 0,1 0 0,0 0 1,-1 0-1,1 0 0,0 0 1,-1 0-1,1 0 0,0 0 0,-1 0 1,1 0-1,0 0 0,-1 0 1,1 0-109,-3 8 785,-14 53 258,3-8 289,-9 15-1332,-10 13 1071,18-48-423,2 0 1,-7 31-649,18-57 65,1 0 1,0 0 0,0 0 0,1 0-1,0 4-65,0-8 10,0-1-1,0 1 1,0-1-1,1 1 1,0-1-1,-1 1 1,1-1-1,0 1 1,0-1-1,0 1 0,0-1 1,1 0-1,-1 0 1,1 1-1,1 0-9,21 22-5182,-8-14 1304</inkml:trace>
  <inkml:trace contextRef="#ctx0" brushRef="#br0" timeOffset="34439.885">14479 2986 4873,'-2'0'301,"1"0"-1,0 0 1,0 1 0,0-1-1,0 0 1,0 1 0,-1-1-1,1 1 1,0 0 0,0-1-1,0 1 1,0 0 0,0 0-1,1 0 1,-1-1-1,0 1 1,0 0 0,0 0-1,1 0 1,-1 0 0,1 0-1,-1 1 1,1-1 0,-1 0-1,1 1-300,-7 1 4416,0-1-3253,-15 22 86,22-24-1236,0 0 0,0 0-1,0 0 1,0 0-1,0 0 1,0 0 0,0 0-1,0 1 1,0-1-1,0 0 1,0 0 0,0 0-1,0 0 1,0 0-1,0 0 1,0 0 0,0 0-1,0 0 1,0 0 0,0 0-1,0 1 1,0-1-1,1 0 1,-1 0 0,0 0-1,0 0 1,0 0-1,0 0 1,0 0 0,0 0-1,0 0 1,0 0-1,0 0 1,0 0 0,0 0-1,0 0 1,0 0-1,0 0 1,1 0 0,-1 1-1,0-1 1,0 0-1,0 0 1,0 0 0,0 0-1,0 0 1,0 0-1,0 0 1,0 0 0,0 0-1,1 0 1,-1 0-13,8-1 187,8-3-92,-9 2-48,-1-1 0,1-1 0,-1 1 0,2-2-47,48-34 192,-53 36-172,0 1 0,0-1 0,0 1 0,0-1 0,0 0 0,-1 0 0,1-1 0,-1 1-1,0 0 1,0-1 0,0 1 0,-1-1 0,1 0 0,-1 1 0,0-1 0,0 0 0,0 0 0,-1 0 0,1 0-20,-1 2 6,0 2-6,0 0 0,0 0 0,0 0 0,0-1 0,0 1 0,0 0 0,0 0 0,0 0 0,0-1 0,0 1-1,0 0 1,0 0 0,0 0 0,0-1 0,0 1 0,0 0 0,0 0 0,0 0 0,0-1 0,0 1-1,0 0 1,-1 0 0,1 0 0,0 0 0,0-1 0,0 1 0,0 0 0,-1 0 0,1 0 0,0 0 0,0 0-1,0 0 1,0-1 0,-1 1 0,1 0 0,0 0 0,0 0 0,0 0 0,-1 0 0,1 0 0,0 0-1,0 0 1,0 0 0,-1 0 0,1 0 0,0 0 0,0 0 0,0 0 0,-1 0 0,1 0 0,0 0-1,0 0 1,0 1 0,-1-1 0,1 0 0,0 0 0,0 0 0,0 0 0,-1 0 0,-17 9-53,12-6 35,-25 12 65,0 1 0,2 2-1,0 1 1,1 1 0,-5 6-47,31-24 25,0-1 1,0 1 0,0 1-1,0-1 1,1 0-1,-1 0 1,1 1-1,-1-1 1,0 3-26,1-4 20,1 0 1,0 0-1,0 0 0,-1 0 1,1 1-1,0-1 0,0 0 1,0 0-1,0 0 0,0 0 1,0 1-1,1-1 0,-1 0 1,0 0-1,1 0 0,-1 0 1,0 0-1,1 0 0,-1 0 1,1 0-1,0 0 0,-1 0 1,1 0-1,0 0 0,0 0 1,0 0-21,1 1 59,1 0 1,0 1-1,0-1 0,1 0 1,-1-1-1,0 1 1,1-1-1,-1 1 1,0-1-1,1 0 0,0 0 1,-1 0-1,1-1 1,0 0-1,-1 1 1,1-1-1,0 0 1,-1-1-1,1 1 0,0-1 1,-1 1-1,4-2-59,2 0 57,-1-1 0,1 0 1,0 0-1,-1 0 0,0-1 0,0-1 0,0 0 0,3-2-57,-10 6 10,0 0 0,0 0-1,1 0 1,-1 0 0,0 0 0,0 0 0,0-1-1,-1 1 1,1 0 0,0-1 0,0 1-1,-1 0 1,1-1 0,-1 1 0,1-1 0,-1 1-1,0-1 1,1 1 0,-1-2-10,0-1 151,0 0 0,-1-1 0,1 1 0,-1-1 0,-1-3-151,-2-19-3248,6 8 782</inkml:trace>
  <inkml:trace contextRef="#ctx0" brushRef="#br0" timeOffset="88898.069">6409 67 280,'69'-31'615,"-54"21"-95,-16 8 742,0 2-813,1 0 64,0 0 58,0 0-13,-20 0 1922,16 1-2361,-1-1 0,1 1 0,0 0 0,0 0 0,-3 1-119,-16 3 332,-40-1 648,60-3-976,-1 0 0,1 0 0,0 0 0,0 0-1,0 1 1,0-1 0,0 1 0,-2 1-4,-5 3 41,-21 13 66,-29 28 30,51-41-69,0 0 0,0-1-1,-6 3-67,-3 1 116,-17 8 59,28-14-156,0 0 1,-1 1-1,1 0 0,1 0 1,-1 0-1,-2 3-19,-3 3 14,10-10-12,1 1-1,0 0 0,0 0 1,0-1-1,0 1 0,0 0 1,0 0-1,0 0 0,0 0 1,0 1-1,0-1 0,1 0 1,-1 0-1,0 0 0,1 1 1,-1-1-1,1 0 0,-1 1 1,1-1-1,0 1-1,-1 2 7,-1 0 1,1 1-1,-1-1 1,0 0-1,0 0 0,0 0 1,0 0-1,-1 0 0,1 0 1,-1 0-1,0-1 0,-2 2-7,3-3 5,0 0 0,0 1-1,0 0 1,0-1 0,0 1-1,0 0 1,1 0 0,0-1-1,-1 1 1,1 1-5,-5 8 3,6-11 5,0 13 86,1 12-34,-1-20 29,0 1 0,1 0-1,0 0 1,0 1-89,0-6 23,0-1 1,-1 0 0,2 1-1,-1-1 1,0 0-1,0 0 1,0 1-1,0-1 1,1 0-1,-1 0 1,0-1-1,1 1 1,-1 0-1,1 0 1,0-1-24,24 12 110,-25-12-88,7 2 80,1 0 0,-1-1-1,1 0 1,0 0-1,0-1 1,-1 0 0,1-1-1,0 1 1,-1-2-1,2 0-101,13-1-3,66-9 81,-86 12-31,16-2-129,-19 1 110,1 1 0,-1 0 0,1 0-1,-1 0 1,1 0 0,-1-1 0,1 1 0,-1 0 0,0 0 0,1-1-1,-1 1 1,1 0 0,-1-1 0,0 1 0,1-1 0,-1 1-1,0 0 1,1-1 0,-1 1 0,0-1 0,0 1 0,1-1 0,-1 1-1,0-1 1,0 1 0,0-1 0,0 1 0,0-1 0,0 1-1,1-1-27,-1-1 51,1-1 0,0 1-1,0-1 1,0 1-1,0-1 1,1 1 0,-1 0-1,1-1 1,-1 1-1,1 0 1,0 0 0,0 0-1,0 1 1,0-1-1,1-1-50,3-2 62,-4 3-58,3-3 44,0 0 0,0 0 0,0 0-1,-1-1 1,0 1 0,0-1 0,0 0 0,-1-1 0,0 1 0,0 0-1,1-4-47,-2 5 35,1-1 0,-1 0 0,2 1 0,-1 0 0,1 0-1,-1 0 1,1 0 0,3-1-35,-2-1 4,1 1-1,-1-1 1,3-6-4,1-7 4,-8 17-27,1 0-1,-1 0 1,0 0-1,1 1 1,0-1-1,-1 0 1,1 1 0,0-1-1,2-1 24,4-1 97,-7 5-81,-1-1-1,1 1 1,-1 0-1,1 0 1,-1-1-1,1 1 0,-1 0 1,0-1-1,1 1 1,-1 0-1,1-1 1,-1 1-1,0-1 0,1 1 1,-1-1-1,0 1 1,0 0-1,1-1 0,-1 1 1,0-1-1,0 1 1,0-1-1,0 1 1,1-1-1,-1 0 0,0 1 1,0-1-1,0 1 1,0-1-1,0 1 0,0-1 1,-1 0-16,7-12 199,-6 1-171,0 0 0,-1 1 0,0-1 0,0 0 0,-2 0 1,1 1-1,-2-1 0,-1-2-28,5 12-10,-1 1 1,1-1-1,-1 1 1,0 0-1,0-1 1,0 1-1,0 0 1,0 0-1,0 0 1,0 0-1,0 0 1,-1 0-1,1 0 1,0 0-1,-1 0 1,1 1-1,0-1 1,-1 0-1,1 1 1,-1-1-1,1 1 1,-1 0-1,1-1 1,-1 1-1,1 0 1,-1 0-1,0 0 1,1 0-1,-1 0 1,1 0-1,-1 1 1,-1-1 9,0 1-5,-1 0 0,0 1 0,1-1 0,-1 1 1,0 0-1,1 0 0,0 0 0,-1 0 0,1 0 1,0 1-1,0-1 0,0 1 0,1 0 5,-22 27-22,5-8 15,4-5-2,0 2 0,2-1 0,-7 14 9,3-9-2,0 0-1,-1-1 0,-1-1 1,-1 0-1,-1-2 0,-22 17 3,39-34-5,1 1 0,0 0 0,-1 0-1,2 0 1,-1 0 0,-2 3 5,4-4-5,0-1 0,1 0-1,-1 1 1,0-1 0,1 1 0,-1-1 0,1 1 0,0-1-1,-1 1 1,1-1 0,0 1 0,0-1 0,0 1 0,0-1-1,0 1 1,0-1 0,1 1 0,-1 0 0,0-1 0,1 2 5,3 3-13,-3-4 11,0-1-1,0 0 1,-1 0 0,1 1 0,0-1 0,-1 0 0,1 0 0,-1 1 0,1-1 0,-1 1-1,0-1 1,1 1 0,-1-1 0,0 0 0,0 1 0,0 0 2,-4 3 16,3-4 15,1-1 10,9-4 128,101-14-77,-104 16-86,0 1-1,0-1 1,0 0 0,0 0-1,-1 0 1,1-1-1,-1 0-5,13-6 19,-13 7-13,-1 0 0,1-1 1,0 0-1,-1 0 0,1 0 0,-1 0 1,0-1-1,0 0 0,0 1 1,1-4-7,5-5 20,-1-1 0,6-13-20,-8 13 10,1 1 1,0 0-1,8-8-10,10-8 16,1 2-1,3-1-15,-19 19 6,-6 4-7,0 0 1,0-1-1,0 1 1,1-2 0,-5 4 7,0 0 0,0 1 1,1-1-1,-1 0 0,0 0 0,0 0 1,-1 0-1,1 0 0,0 0 1,-1 0-1,1 0 0,-1 0 1,0 0-1,1 0 0,-1-1-7,0 2-1,0 1-1,0 0 0,0-1 0,0 1 1,0 0-1,0-1 0,0 1 0,0 0 1,0-1-1,0 1 0,-1 0 1,1-1-1,0 1 0,0 0 0,0-1 1,0 1-1,0 0 0,-1 0 0,1-1 1,0 1-1,0 0 0,-1 0 1,1-1-1,0 1 0,0 0 0,-1 0 1,1 0 1,0 0-9,-1 0 1,1 0 0,0 0 0,-1 0 0,1 1-1,0-1 1,0 0 0,-1 0 0,1 1-1,0-1 1,0 0 0,-1 1 0,1-1 0,0 0-1,0 1 1,0-1 0,0 0 0,-1 1-1,1-1 1,0 0 0,0 1 0,0-1 0,0 1-1,0-1 1,0 0 0,0 1 0,0-1-1,0 0 1,0 1 0,0-1 8,-5 38-24,-2-1 0,-4 9 24,7-32 14,-2 0-1,1-1 1,-1 1-14,-10 23 72,-8 36 259,20-51-230,2-19-91,1-1 0,0 1 0,0 0 0,0-1 0,0 1 0,0 0 0,1 0 0,0-1 0,-1 1 0,1 0-1,0 0 1,0 0 0,0 0 0,1 0 0,-1-1 0,1 1 0,0 0 0,-1 0 0,1 0 0,0-1 0,1 1 0,-1-1-1,1 1-9,22 33 102,-19-29-82,0-1-1,0 1 1,-1 0-1,0 0 1,-1 0-1,2 2-19,12 27 194,-14-30-110,-3-6-72,0 0 0,0 0 0,0 0 1,0 0-1,0 1 0,1-1 1,-1 0-1,0 0 0,0 0 1,0 0-1,0 0 0,0 0 1,0 0-1,0 0 0,0 1 1,0-1-1,0 0 0,1 0 1,-1 0-1,0 0 0,0 0 0,0 0 1,0 0-1,0 0 0,0 0 1,0 0-1,1 0 0,-1 0 1,0 0-1,0 0 0,0 0 1,0 0-1,0 0 0,0 0 1,1 0-1,-1 0 0,0 0 1,0 0-1,0 0 0,0 0 1,0 0-1,0 0 0,1 0 0,-1 0 1,0 0-1,0 0 0,0 0 1,0 0-1,0 0 0,0-1 1,0 1-1,0 0 0,1 0 1,-1 0-1,0 0 0,0 0-12,2-10 2470,-2 3-4556,-1-6 797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06T17:15:35.941"/>
    </inkml:context>
    <inkml:brush xml:id="br0">
      <inkml:brushProperty name="width" value="0.05" units="cm"/>
      <inkml:brushProperty name="height" value="0.05" units="cm"/>
    </inkml:brush>
  </inkml:definitions>
  <inkml:trace contextRef="#ctx0" brushRef="#br0">30 44 752,'-15'44'3273,"15"-44"-3177,0 1 1,-1-1-1,1 1 1,0-1-1,-1 1 0,1-1 1,0 1-1,-1-1 1,1 0-1,-1 1 1,1-1-1,-1 0 0,1 1 1,0-1-1,-1 0 1,0 0-1,1 1 1,-1-1-1,1 0 0,-1 0 1,1 0-1,-1 0 1,1 0-1,-1 0-96,-3 0 2158,6-1 3433,55-2-4895,-37 2-549,0 0 0,-1-1 0,1-1 0,-1-1 0,2-1-147,16-3 893,10-1-893,-24 6 463,-1-1 0,1-1 0,-1-2 0,15-6-463,-17 0 419,-19 12-386,1 0 0,-1 0 0,1-1 0,0 1 0,0 0 0,-1 0 0,1 0 0,0 1 1,0-1-1,0 0 0,1 0-33,-3 1 3,0 0-1,1 0 1,-1 0 0,0 0 0,1 0-1,-1 0 1,0 0 0,0 0 0,1 0-1,-1 0 1,0 0 0,1 0 0,-1 0-1,0 0 1,1 0 0,-1 0 0,0 0-1,1 0 1,-1 1 0,0-1 0,0 0-1,1 0 1,-1 0 0,0 0 0,0 1-1,1-1 1,-1 0 0,0 0-3,0 1 4,1 0 0,-1 0 0,0 1 0,0-1 0,0 0-1,0 0 1,0 0 0,0 0 0,0 0 0,0 0 0,0 0 0,0 0 0,-1 0 0,1 0-4,-4 20 26,0 0 0,-1 1 0,0-1 0,-2 0 0,0 0 0,-2-1 0,0 0 0,-2 2-26,-146 251 1132,151-263-1051,0 1-1,1-1 0,0 3-80,5-13-18,-1 1 0,1 0 0,0 0 0,0-1 0,-1 1 0,1 0 0,0 0 0,0 0 0,0-1 0,0 1 0,0 0 0,0 0 0,0 0 0,1-1 0,-1 1 0,0 0 0,0 0 0,1-1 0,-1 1 0,0 0 0,1 0 0,-1-1 0,0 1 0,1 0 0,-1-1 0,1 1 0,-1-1 0,1 1 0,0-1 0,-1 1 0,1-1 0,-1 1 0,1-1 0,0 1-1,0-1 1,-1 0 0,1 1 0,0-1 0,0 0 0,-1 0 0,1 1 0,0-1 0,0 0 0,-1 0 0,1 0 0,0 0 0,0 0 0,0 0 0,-1 0 0,1-1 0,0 1 0,0 0 0,0 0 0,-1 0 0,1-1 0,0 1 0,-1-1 0,1 1 18,2-2-627,-1 1 0,1 0 0,0-1 0,-1 1-1,1 0 1,3 0 627,5-3-2025,-9 3 1600,-1 0-1,1 0 1,-1 0-1,1 0 1,-1 0-1,0 0 1,1 0 0,-1-1-1,1 0 426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06T17:15:34.899"/>
    </inkml:context>
    <inkml:brush xml:id="br0">
      <inkml:brushProperty name="width" value="0.05" units="cm"/>
      <inkml:brushProperty name="height" value="0.05" units="cm"/>
    </inkml:brush>
  </inkml:definitions>
  <inkml:trace contextRef="#ctx0" brushRef="#br0">177 92 3425,'-8'-4'4278,"7"3"-3864,0 0 0,0 1 0,-1-1 0,1 0 1,0 1-1,0-1 0,0 1 0,0 0 0,-1-1 0,1 1 0,0 0 0,-1 0 1,1 0-1,-1 0-414,1 0 39,0 1-1,0 0 1,0-1 0,0 1 0,0 0-1,0 0 1,1 0 0,-1 0 0,0 0 0,1 0-1,-1 0 1,0 0 0,1 0 0,-1 0-1,1 0 1,0 0 0,-1 0 0,1 1 0,0-1-1,0 1-38,-10 31 345,3 1 0,0 6-345,-12 53 501,4-44 45,-1 0 0,-16 29-546,27-66 66,-2 7 154,0 0 0,-3 19-220,10-37-11,-1 0-1,1-1 1,0 1 0,0 0-1,0 0 1,-1 0 0,1-1-1,0 1 1,0 0 0,0 0-1,0 0 1,1 0-1,-1-1 1,0 1 0,0 0-1,0 0 1,1 0 0,-1-1-1,0 1 12,1-1-39,-1 1-1,0-1 0,1 0 0,-1 0 0,0 0 1,1 0-1,-1 0 0,1 0 0,-1 1 0,0-1 1,1 0-1,-1 0 0,1 0 0,-1 0 0,0 0 1,1-1-1,-1 1 0,1 0 0,-1 0 0,0 0 1,1 0-1,-1 0 0,0 0 0,1-1 0,-1 1 0,1 0 40,4-4-849,1 1-1,-1-1 1,0 0-1,1-2 850,-2 3-671,18-18-2296</inkml:trace>
  <inkml:trace contextRef="#ctx0" brushRef="#br0" timeOffset="428.229">295 109 1184,'107'-88'2850,"-84"68"-458,-28 22-1209,4-1-844,2-2 52,-17 18 3964,-5 22-4266,17-31 209,-24 54 665,-8 31-963,5-13 507,15-40-196,0 2-1,3 0 0,-6 36-310,18-73 31,0 1 1,1 0-1,0-1 1,0 1-1,0 0 0,1 0 1,0-1-1,0 1 1,0-1-1,1 1 0,1 2-31,-2-5 25,0-1 0,0 0-1,1 1 1,-1-1 0,1 0 0,-1 0-1,1 0 1,0 0 0,-1 0-1,1 0 1,0 0 0,0 0-1,1-1 1,-1 1 0,0-1 0,0 0-1,1 0 1,-1 0 0,1 0-1,-1 0 1,1 0 0,-1 0-1,1-1 1,0 0 0,0 1-25,3-1 64,-1-1 1,1 1-1,-1-1 1,1 0 0,-1-1-1,1 1 1,-1-1-1,0 0 1,0 0-1,0-1 1,0 0-1,0 0 1,0 0-1,-1 0 1,1-1-1,-1 1 1,0-1 0,0 0-1,2-4-64,1 0 50,-1 1 0,0-2 0,-1 1 0,0-1 0,0 1 1,-1-1-1,0-1 0,0 1 0,-1 0 0,1-9-50,-2 9 33,0 5-15,-1-1 0,-1 0 0,1 0 0,0 0 0,-1 0 0,0 0 0,0 1 0,-1-4-18,1 8 0,0-1-1,0 1 0,0 0 1,-1-1-1,1 1 1,0 0-1,0 0 0,0-1 1,0 1-1,0 0 1,-1 0-1,1-1 0,0 1 1,0 0-1,0 0 0,-1-1 1,1 1-1,0 0 1,0 0-1,-1 0 0,1-1 1,0 1-1,-1 0 1,1 0-1,0 0 0,0 0 1,-1 0-1,1 0 0,0 0 1,-1 0-1,1 0 1,0 0-1,-1 0 0,1 0 1,0 0 0,-12 4-42,6-2 24,-26 8-64,12-4-579,1 1 1,-12 6 660,24-8-1426,8-2-1371,12-2-1558,5-4-91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06T17:15:38.186"/>
    </inkml:context>
    <inkml:brush xml:id="br0">
      <inkml:brushProperty name="width" value="0.05" units="cm"/>
      <inkml:brushProperty name="height" value="0.05" units="cm"/>
    </inkml:brush>
  </inkml:definitions>
  <inkml:trace contextRef="#ctx0" brushRef="#br0">268 54 3233,'2'-4'533,"0"2"-227,-1-1 0,0 1 0,0 0 0,1-1 0,-1 0 0,-1 1 0,1-1 0,0 1 0,-1-1 0,1 0 0,-1 0 0,0 1 0,0-1 0,0 0 0,0 0 0,0-1-306,-6 0 991,-8 6-513,-31 13-509,-16 9 31,53-20-1,-7 1 47,0 2 0,1 0 0,-1 1 0,2 0 0,-1 1 0,1 0 0,-2 3-46,12-8 61,0-1-1,0 1 1,0 1-1,0-1 1,1 0 0,-1 1-1,1-1 1,0 1-1,1 0 1,-1-1 0,1 1-1,0 0 1,0 0-1,0 0 1,1 2-61,-1-2 95,1 1 0,0-1 0,0 0 0,1 1 1,-1-1-1,1 0 0,0 0 0,1 0 0,-1 1 0,1-1 0,0 0 0,0-1 0,1 1 0,0 1-95,2 0 70,0 0 0,1-1 0,-1 1 0,1-1 0,0-1-1,0 1 1,0-1 0,1 0 0,0 0 0,0-1-70,21 10 154,26 7-154,-28-11 6,-4 0-16,-1 0 0,1 1 0,5 5 10,-19-10 1,0 0 0,0 1 0,-1-1 0,0 1 0,0 1 0,-1-1 0,0 1 0,0 1 0,5 6-1,-10-11 17,0 0 0,0 1 0,1-1 0,-2 0 0,1 1 0,0-1 0,-1 1 1,0-1-1,1 1 0,-1-1 0,-1 1 0,1 0-17,-1 4 58,0-1-1,0 0 1,-1 0 0,0 0-1,-1 5-57,-1-5 49,0 1 0,0 0 0,0-1 0,-1 0 0,0 0 0,0-1 0,-1 1 0,0-1 0,0 0 0,0-1 0,-1 1-1,0-1 1,-2 0-49,-11 7 108,-1-1-1,0-1 1,0 0-1,-5-1-107,20-6 42,-1-1 0,1 0 0,-1 0 0,0-1 0,0 0 0,0 0 0,0 0 0,-1-1-42,6 0 24,0-1-1,1 1 1,-1 0-1,0-1 1,1 0 0,-1 1-1,0-1 1,1 0-1,-1 0 1,1 0 0,0 0-1,-1 0 1,1 0-1,0 0 1,-1 0 0,0-2-24,-12-18 177,13 16-160,-1 0 1,1 0 0,0 0 0,0 0-1,1 0 1,0-1 0,0 1 0,0 0-1,0 0 1,1-1 0,0 1 0,0 0-1,0-2-17,3-12 14,-3 10-12,1 1-1,0 0 1,1 0 0,0 0-1,0 1 1,2-4-2,27-45-7,-27 49 5,5-8-5,1 0 0,1 2 1,7-9 6,-3 5-5,-1-1 1,1-1 4,-5 2 9,4-2 43,-2-1 0,0 0 0,-2-1 0,2-4-52,6-19 148,7-17 63,-20 48-896,-1 1 0,2-1 0,0 1 0,0 0 0,3-2 685,8-6-2634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06T17:15:38.873"/>
    </inkml:context>
    <inkml:brush xml:id="br0">
      <inkml:brushProperty name="width" value="0.05" units="cm"/>
      <inkml:brushProperty name="height" value="0.05" units="cm"/>
    </inkml:brush>
  </inkml:definitions>
  <inkml:trace contextRef="#ctx0" brushRef="#br0">73 131 1424,'85'-36'2341,"-66"23"-890,-14 5 596,-3 2 216,-1 3-466,0 5-400,0 5-1466,4 13 165,-2 0 0,0 0 1,-2 0-1,0 18-96,-1-27 51,-1 0-1,0 1 0,-1-1 1,0 0-1,-1 0 1,0 0-1,-3 5-50,0 3 85,-9 19 270,-1 0 1,-1-1 0,-3-1-1,-5 6-355,17-27 161,-3 2 47,2-2 56,1-1 0,1 1 1,0 0-1,-2 8-264,8-20 44,0 1-1,0 0 1,0-1-1,-1 1 1,1-1 0,-1 1-1,0-1 1,0 0-1,0 0 1,0 0-1,-1 0 1,-1 1-44,4-4 0,0 0-1,0 0 1,1 0-1,-1 0 1,0 0 0,0 0-1,0 0 1,0 0 0,0 0-1,0 0 1,0 0-1,0 0 1,0 0 0,0 0-1,0 0 1,0 0-1,0 0 1,0 0 0,0 1-1,1-1 1,-1 0 0,0 0-1,0 0 1,0 0-1,0 0 1,0 0 0,0 0-1,0 0 1,0 0 0,0 0-1,0 0 1,0 0-1,0 0 1,0 0 0,0 0-1,0 0 1,0 1-1,0-1 1,0 0 0,0 0-1,0 0 1,0 0 0,0 0-1,0 0 1,0 0-1,0 0 1,0 0 0,0 0-1,0 0 1,0 0 0,0 0-1,0 0 1,0 0-1,0 1 1,0-1 0,0 0-1,0 0 1,0 0-1,0 0 1,-1 0 0,1 0-1,0 0 1,0 0 0,0 0-1,0 0 1,0 0-1,0 0 1,0 0 0,0 0-1,0 0 1,4-2-104,-3 0-110,0 0-1,1-1 1,-1 1-1,0 1 1,1-1-1,-1 0 1,1 0 0,-1 0-1,1 1 1,0-1-1,0 1 1,-1-1-1,1 1 1,0 0-1,0 0 1,1 0 214,31-19-2665</inkml:trace>
  <inkml:trace contextRef="#ctx0" brushRef="#br0" timeOffset="349.175">328 129 1592,'94'-40'1930,"-83"38"-336,-11 2-1558,1 0 0,-1 1 0,0-1 0,0 0-1,0 0 1,0 0 0,0 0 0,0 1 0,0-1 0,0 0 0,0 0 0,1 0 0,-1 0 0,0 1 0,0-1 0,0 0 0,0 0 0,0 0 0,0 1 0,0-1 0,0 0 0,0 0 0,0 0-1,0 1 1,-1-1 0,1 0 0,0 0 0,0 0 0,0 0 0,0 1 0,0-1 0,0 0 0,0 0-36,-13 18 1659,11-14-1200,-4 5 63,1 1 0,0 1-1,0-1 1,1 1-1,0 2-521,-12 29 1091,3-17-487,8-18-358,1 1-1,1-1 0,-1 1 0,1 0 0,0 0 0,1 0 0,0 0-245,2-7 44,0 0 0,0 0 0,0 0 0,0 0 0,0 0 1,0 0-1,0 0 0,1 0 0,-1 0 0,0 0 0,1-1 0,-1 1 0,0 0 0,1 0 0,-1 0 0,1-1 0,-1 1 0,1 0 1,0 0-1,-1-1 0,2 1-44,0 1 74,0 0 0,0-1 0,1 1 1,-1-1-1,0 0 0,1 0 0,-1 0 1,2 1-75,8 1 197,0 0 1,0-1 0,6 0-198,-12-1 57,2 0-101,0 0 0,0-1 0,0 0 0,2 0 44,-6 0-141,-1-1 0,0 1 0,0-1 0,0 0-1,0 0 1,0 0 0,0 0 0,0 0 0,0-1 0,0 0 0,-1 1 0,1-1 0,0 0 141,5-6-1401,0 0 1,0-1-1,-1 0 1,3-4 1400,12-25-3604</inkml:trace>
  <inkml:trace contextRef="#ctx0" brushRef="#br0" timeOffset="713.915">643 148 776,'56'-121'1786,"-42"98"-787,-9 19 382,-5 4-1272,0 1-1,0-1 1,0 1-1,0-1 1,0 1 0,0-1-1,0 1 1,0-1-1,0 0 1,0 1 0,0-1-1,0 1 1,-1-1-1,1 1 1,0-1 0,0 0-1,0 1 1,-1-1-1,1 0 1,0 1 0,0-1-1,-1 0 1,1 1-1,0-1 1,-1 0 0,1 1-109,-4 4 769,-12 23-60,2 1 0,-9 23-709,20-43 110,-5 13 331,0 0 0,2 1-1,0 6-440,-4 12 620,-2 3 34,-10 36 2380,-21 48-3034,13-32 1701,24-67-1525,6-31-1198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06T17:15:41.382"/>
    </inkml:context>
    <inkml:brush xml:id="br0">
      <inkml:brushProperty name="width" value="0.05" units="cm"/>
      <inkml:brushProperty name="height" value="0.05" units="cm"/>
    </inkml:brush>
  </inkml:definitions>
  <inkml:trace contextRef="#ctx0" brushRef="#br0">95 104 2104,'-35'-78'1882,"34"77"-1767,0-1 0,1 1 1,-1-1-1,1 0 0,-1 1 0,1-1 0,-1 1 0,1-1 0,0 0 1,0 1-1,0-1 0,0 1 0,0-2-115,0 2 54,0 1 1,0 0-1,0 0 1,0 0-1,0 0 0,1 0 1,-1 0-1,0 0 1,0 0-1,0 0 0,0 0 1,0 0-1,0-1 1,0 1-1,0 0 0,0 0 1,0 0-1,0 0 1,0 0-1,0 0 0,0 0 1,0 0-1,1 0 1,-1 0-1,0 0 0,0 0 1,0 0-1,0 0 1,0 0-1,0 0 0,0 0 1,0 0-1,0 0 1,1 0-1,-1 0 1,0 0-1,0 0 0,0 0 1,0 0-1,0 0 1,0 0-1,0 0 0,0 0 1,0 0-1,0 0 1,1 0-1,-1 0 0,0 0 1,0 0-1,0 0 1,0 0-1,0 0 0,0 1 1,0-1-1,0 0 1,0 0-1,0 0 0,0 0 1,0 0-1,0 0 1,0 0-1,0 0 0,0 0 1,0 0-1,0 0 1,0 1-1,0-1 1,0 0-1,0 0 0,0 0-54,4 33 454,-2 0 1,-1 0-1,-2 0 0,-1 6-454,-7 36 1718,-15 53-1718,8-43 1768,3 7-1768,12-73 593,4-17-1266,3-9-3461,-4 4 1164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06T17:15:41.711"/>
    </inkml:context>
    <inkml:brush xml:id="br0">
      <inkml:brushProperty name="width" value="0.05" units="cm"/>
      <inkml:brushProperty name="height" value="0.05" units="cm"/>
    </inkml:brush>
  </inkml:definitions>
  <inkml:trace contextRef="#ctx0" brushRef="#br0">58 6 1992,'13'-5'1441,"-13"5"-1399,0 0 0,1 0 0,-1 0 0,0 0 0,0 0 1,1 0-1,-1 0 0,0 0 0,1 0 0,-1 0 0,0 0 0,0 0 0,1 0 0,-1 0 0,0 0 0,0 1 0,1-1 0,-1 0 0,0 0 0,0 0 0,1 0 0,-1 1 0,0-1 0,0 0 0,0 0 1,1 0-1,-1 1 0,0-1 0,0 0 0,0 0 0,0 1 0,1-1 0,-1 0 0,0 0 0,0 1 0,0-1 0,0 0-42,-3 13 1458,3-2-668,0 1 1,1-1-1,1 5-790,-1-5 523,0 0 0,0 0-1,-1 0 1,-1 7-523,-3 2 875,-1 1 1,-1-1-1,-7 16-875,5-13 523,-3 5 39,7-17-346,0-1 0,0 1 1,1 1-1,-1 5-216,-3 7 248,5-22-218,1 1 0,0-1-1,1 0 1,-1 1 0,0-1 0,1 1 0,-1-1 0,1 1-1,0-1 1,0 1 0,0 0 0,0-1 0,0 2-30,0-3-176,0-1-288,2 0-3693,0 0 1187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8" tIns="46584" rIns="93168" bIns="46584"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4"/>
          </a:xfrm>
          <a:prstGeom prst="rect">
            <a:avLst/>
          </a:prstGeom>
        </p:spPr>
        <p:txBody>
          <a:bodyPr vert="horz" lIns="93168" tIns="46584" rIns="93168" bIns="46584" rtlCol="0"/>
          <a:lstStyle>
            <a:lvl1pPr algn="r">
              <a:defRPr sz="1200"/>
            </a:lvl1pPr>
          </a:lstStyle>
          <a:p>
            <a:fld id="{7EF3BAB1-2AC7-46A2-8DBF-59B8673CCBDB}" type="datetimeFigureOut">
              <a:rPr lang="en-US" smtClean="0"/>
              <a:t>11/4/2020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8" tIns="46584" rIns="93168" bIns="46584"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8" tIns="46584" rIns="93168" bIns="465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68" tIns="46584" rIns="93168"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6433"/>
          </a:xfrm>
          <a:prstGeom prst="rect">
            <a:avLst/>
          </a:prstGeom>
        </p:spPr>
        <p:txBody>
          <a:bodyPr vert="horz" lIns="93168" tIns="46584" rIns="93168" bIns="46584" rtlCol="0" anchor="b"/>
          <a:lstStyle>
            <a:lvl1pPr algn="r">
              <a:defRPr sz="1200"/>
            </a:lvl1pPr>
          </a:lstStyle>
          <a:p>
            <a:fld id="{3DA8FCD2-2D1D-4B57-99A1-352840254C69}" type="slidenum">
              <a:rPr lang="en-US" smtClean="0"/>
              <a:t>‹#›</a:t>
            </a:fld>
            <a:endParaRPr lang="en-US" dirty="0"/>
          </a:p>
        </p:txBody>
      </p:sp>
    </p:spTree>
    <p:extLst>
      <p:ext uri="{BB962C8B-B14F-4D97-AF65-F5344CB8AC3E}">
        <p14:creationId xmlns:p14="http://schemas.microsoft.com/office/powerpoint/2010/main" val="3523055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8FCD2-2D1D-4B57-99A1-352840254C69}" type="slidenum">
              <a:rPr lang="en-US" smtClean="0"/>
              <a:t>2</a:t>
            </a:fld>
            <a:endParaRPr lang="en-US" dirty="0"/>
          </a:p>
        </p:txBody>
      </p:sp>
    </p:spTree>
    <p:extLst>
      <p:ext uri="{BB962C8B-B14F-4D97-AF65-F5344CB8AC3E}">
        <p14:creationId xmlns:p14="http://schemas.microsoft.com/office/powerpoint/2010/main" val="1187869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Setting the context</a:t>
            </a:r>
          </a:p>
          <a:p>
            <a:endParaRPr lang="en-US" dirty="0" smtClean="0"/>
          </a:p>
          <a:p>
            <a:r>
              <a:rPr lang="en-US" dirty="0" smtClean="0"/>
              <a:t>You’ll see we’ve given you a PDSA Worksheet for your projects that</a:t>
            </a:r>
            <a:r>
              <a:rPr lang="en-US" baseline="0" dirty="0" smtClean="0"/>
              <a:t> we think you’ll find helpful</a:t>
            </a:r>
          </a:p>
          <a:p>
            <a:endParaRPr lang="en-US" baseline="0" dirty="0" smtClean="0"/>
          </a:p>
          <a:p>
            <a:r>
              <a:rPr lang="en-US" baseline="0" dirty="0" smtClean="0"/>
              <a:t>I  thought it might be useful to show you how we might have completed this for a dummy project in Primary Care . The plot and characters are all fictional </a:t>
            </a:r>
          </a:p>
          <a:p>
            <a:endParaRPr lang="en-US" dirty="0" smtClean="0"/>
          </a:p>
          <a:p>
            <a:r>
              <a:rPr lang="en-US" dirty="0" smtClean="0"/>
              <a:t>This is about a Depression Screening Tool given to patients by front desk staff at time of annual physical exam to</a:t>
            </a:r>
            <a:r>
              <a:rPr lang="en-US" baseline="0" dirty="0" smtClean="0"/>
              <a:t> be completed by patients in the waiting room before being taken back to exam room . Completion rate for this tool</a:t>
            </a:r>
          </a:p>
          <a:p>
            <a:r>
              <a:rPr lang="en-US" baseline="0" dirty="0" smtClean="0"/>
              <a:t>was only 30% so patient survey done trying to capture what could be done to improve completion rates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65BBAF6-2374-4550-A778-01AAD5E309F4}" type="slidenum">
              <a:rPr lang="en-US" smtClean="0"/>
              <a:pPr/>
              <a:t>18</a:t>
            </a:fld>
            <a:endParaRPr lang="en-US" dirty="0"/>
          </a:p>
        </p:txBody>
      </p:sp>
    </p:spTree>
    <p:extLst>
      <p:ext uri="{BB962C8B-B14F-4D97-AF65-F5344CB8AC3E}">
        <p14:creationId xmlns:p14="http://schemas.microsoft.com/office/powerpoint/2010/main" val="614295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always liked Key Take </a:t>
            </a:r>
            <a:r>
              <a:rPr lang="en-US" dirty="0" err="1" smtClean="0"/>
              <a:t>Aways</a:t>
            </a:r>
            <a:r>
              <a:rPr lang="en-US" dirty="0" smtClean="0"/>
              <a:t> as they remind me of the mistakes I shouldn’t make . Think of this as your </a:t>
            </a:r>
            <a:r>
              <a:rPr lang="en-US" smtClean="0"/>
              <a:t>PDSA Checklist</a:t>
            </a:r>
            <a:endParaRPr lang="en-US" dirty="0"/>
          </a:p>
        </p:txBody>
      </p:sp>
      <p:sp>
        <p:nvSpPr>
          <p:cNvPr id="4" name="Slide Number Placeholder 3"/>
          <p:cNvSpPr>
            <a:spLocks noGrp="1"/>
          </p:cNvSpPr>
          <p:nvPr>
            <p:ph type="sldNum" sz="quarter" idx="10"/>
          </p:nvPr>
        </p:nvSpPr>
        <p:spPr/>
        <p:txBody>
          <a:bodyPr/>
          <a:lstStyle/>
          <a:p>
            <a:fld id="{3DA8FCD2-2D1D-4B57-99A1-352840254C69}" type="slidenum">
              <a:rPr lang="en-US" smtClean="0"/>
              <a:t>19</a:t>
            </a:fld>
            <a:endParaRPr lang="en-US" dirty="0"/>
          </a:p>
        </p:txBody>
      </p:sp>
    </p:spTree>
    <p:extLst>
      <p:ext uri="{BB962C8B-B14F-4D97-AF65-F5344CB8AC3E}">
        <p14:creationId xmlns:p14="http://schemas.microsoft.com/office/powerpoint/2010/main" val="1749820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8520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8FCD2-2D1D-4B57-99A1-352840254C69}" type="slidenum">
              <a:rPr lang="en-US" smtClean="0"/>
              <a:t>22</a:t>
            </a:fld>
            <a:endParaRPr lang="en-US" dirty="0"/>
          </a:p>
        </p:txBody>
      </p:sp>
    </p:spTree>
    <p:extLst>
      <p:ext uri="{BB962C8B-B14F-4D97-AF65-F5344CB8AC3E}">
        <p14:creationId xmlns:p14="http://schemas.microsoft.com/office/powerpoint/2010/main" val="2595771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 Source:  Phyllis M. Virgil, June 2018</a:t>
            </a:r>
          </a:p>
        </p:txBody>
      </p:sp>
      <p:sp>
        <p:nvSpPr>
          <p:cNvPr id="4" name="Slide Number Placeholder 3"/>
          <p:cNvSpPr>
            <a:spLocks noGrp="1"/>
          </p:cNvSpPr>
          <p:nvPr>
            <p:ph type="sldNum" sz="quarter" idx="10"/>
          </p:nvPr>
        </p:nvSpPr>
        <p:spPr/>
        <p:txBody>
          <a:bodyPr/>
          <a:lstStyle/>
          <a:p>
            <a:fld id="{B463EE47-F44E-4095-A11C-521057C1F692}" type="slidenum">
              <a:rPr lang="en-US" smtClean="0"/>
              <a:t>23</a:t>
            </a:fld>
            <a:endParaRPr lang="en-US"/>
          </a:p>
        </p:txBody>
      </p:sp>
    </p:spTree>
    <p:extLst>
      <p:ext uri="{BB962C8B-B14F-4D97-AF65-F5344CB8AC3E}">
        <p14:creationId xmlns:p14="http://schemas.microsoft.com/office/powerpoint/2010/main" val="24448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Phyllis M. Virgil, July 2017</a:t>
            </a:r>
          </a:p>
        </p:txBody>
      </p:sp>
      <p:sp>
        <p:nvSpPr>
          <p:cNvPr id="4" name="Slide Number Placeholder 3"/>
          <p:cNvSpPr>
            <a:spLocks noGrp="1"/>
          </p:cNvSpPr>
          <p:nvPr>
            <p:ph type="sldNum" sz="quarter" idx="10"/>
          </p:nvPr>
        </p:nvSpPr>
        <p:spPr/>
        <p:txBody>
          <a:bodyPr/>
          <a:lstStyle/>
          <a:p>
            <a:fld id="{B463EE47-F44E-4095-A11C-521057C1F692}" type="slidenum">
              <a:rPr lang="en-US" smtClean="0"/>
              <a:t>24</a:t>
            </a:fld>
            <a:endParaRPr lang="en-US"/>
          </a:p>
        </p:txBody>
      </p:sp>
    </p:spTree>
    <p:extLst>
      <p:ext uri="{BB962C8B-B14F-4D97-AF65-F5344CB8AC3E}">
        <p14:creationId xmlns:p14="http://schemas.microsoft.com/office/powerpoint/2010/main" val="523962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7">
              <a:defRPr/>
            </a:pPr>
            <a:r>
              <a:rPr lang="en-US" dirty="0"/>
              <a:t>Find the best time and best score in the room. Ask the table what their theory was, what did they test to get to their time, and what they learned through their testing – what surprised them, etc. This is an example of best practice.</a:t>
            </a:r>
          </a:p>
          <a:p>
            <a:pPr lvl="0"/>
            <a:r>
              <a:rPr lang="en-US" dirty="0"/>
              <a:t>Of the longer ones, ask about the variables: what were the different variables or theories people were testing? Make notes or points as people discuss the variables.</a:t>
            </a:r>
            <a:endParaRPr lang="en-US" sz="1100" dirty="0"/>
          </a:p>
          <a:p>
            <a:pPr lvl="0"/>
            <a:r>
              <a:rPr lang="en-US" dirty="0"/>
              <a:t>Ask others to add on the process piece: </a:t>
            </a:r>
            <a:endParaRPr lang="en-US" sz="1100" dirty="0"/>
          </a:p>
          <a:p>
            <a:pPr lvl="1"/>
            <a:r>
              <a:rPr lang="en-US" dirty="0"/>
              <a:t>How did they test?</a:t>
            </a:r>
            <a:endParaRPr lang="en-US" sz="1100" dirty="0"/>
          </a:p>
          <a:p>
            <a:pPr lvl="1"/>
            <a:r>
              <a:rPr lang="en-US" dirty="0"/>
              <a:t>Did they track data?</a:t>
            </a:r>
            <a:endParaRPr lang="en-US" sz="1100" dirty="0"/>
          </a:p>
          <a:p>
            <a:pPr lvl="1"/>
            <a:r>
              <a:rPr lang="en-US" dirty="0"/>
              <a:t>How did they learn as they went?</a:t>
            </a:r>
            <a:endParaRPr lang="en-US" sz="1100" dirty="0"/>
          </a:p>
          <a:p>
            <a:pPr defTabSz="914307">
              <a:defRPr/>
            </a:pPr>
            <a:endParaRPr lang="en-US" dirty="0"/>
          </a:p>
          <a:p>
            <a:endParaRPr lang="en-US" dirty="0"/>
          </a:p>
        </p:txBody>
      </p:sp>
    </p:spTree>
    <p:extLst>
      <p:ext uri="{BB962C8B-B14F-4D97-AF65-F5344CB8AC3E}">
        <p14:creationId xmlns:p14="http://schemas.microsoft.com/office/powerpoint/2010/main" val="3241452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D2979D-4432-4FE8-8CFA-4E95BFD35502}" type="slidenum">
              <a:rPr lang="en-GB" altLang="en-US"/>
              <a:pPr/>
              <a:t>3</a:t>
            </a:fld>
            <a:endParaRPr lang="en-GB" altLang="en-US" dirty="0"/>
          </a:p>
        </p:txBody>
      </p:sp>
      <p:sp>
        <p:nvSpPr>
          <p:cNvPr id="41986" name="Rectangle 2"/>
          <p:cNvSpPr>
            <a:spLocks noGrp="1" noRot="1" noChangeAspect="1" noChangeArrowheads="1" noTextEdit="1"/>
          </p:cNvSpPr>
          <p:nvPr>
            <p:ph type="sldImg"/>
          </p:nvPr>
        </p:nvSpPr>
        <p:spPr>
          <a:xfrm>
            <a:off x="44450" y="757238"/>
            <a:ext cx="6729413" cy="3786187"/>
          </a:xfrm>
          <a:ln/>
        </p:spPr>
      </p:sp>
      <p:sp>
        <p:nvSpPr>
          <p:cNvPr id="41987" name="Rectangle 3"/>
          <p:cNvSpPr>
            <a:spLocks noGrp="1" noChangeArrowheads="1"/>
          </p:cNvSpPr>
          <p:nvPr>
            <p:ph type="body" idx="1"/>
          </p:nvPr>
        </p:nvSpPr>
        <p:spPr>
          <a:xfrm>
            <a:off x="908756" y="4791843"/>
            <a:ext cx="4999779" cy="4543292"/>
          </a:xfrm>
        </p:spPr>
        <p:txBody>
          <a:bodyPr/>
          <a:lstStyle/>
          <a:p>
            <a:r>
              <a:rPr lang="en-GB" altLang="en-US" dirty="0"/>
              <a:t>The first part is the thinking part.  As it says, it makes us think about what we want to do.  Is there a need to change? The three fundamental questions for improvement (Nolan et al) make up this part of the methodology.  </a:t>
            </a:r>
          </a:p>
          <a:p>
            <a:r>
              <a:rPr lang="en-GB" altLang="en-US" dirty="0"/>
              <a:t>Question one asks the user to define clear aims and objectives that are crucial to successful change.  If you don’t know what you want to achieve, how can you make the appropriate changes?  </a:t>
            </a:r>
          </a:p>
          <a:p>
            <a:r>
              <a:rPr lang="en-GB" altLang="en-US" dirty="0"/>
              <a:t>The second Nolan question “How will we know that change is an improvement?” focuses on the importance of measurement.  If there is no clear baseline of how things are before the change has been made, how is it possible to identify whether the changes has made things better or worse?   “If you can’t measure it, you can’t improve it” – </a:t>
            </a:r>
            <a:r>
              <a:rPr lang="en-GB" altLang="en-US" i="1" dirty="0"/>
              <a:t>Don Berwick</a:t>
            </a:r>
          </a:p>
          <a:p>
            <a:endParaRPr lang="en-GB" altLang="en-US" dirty="0"/>
          </a:p>
          <a:p>
            <a:r>
              <a:rPr lang="en-GB" altLang="en-US" dirty="0"/>
              <a:t>The third question may require a little research into what others have done.  What is the point of reinventing the wheel?  If changes have been made to similar systems, these ideas can be adapted and tested in your own area.  What do you think might work?  What changes do the team think may be effective?  Gathering and recording the above information takes the user onto the doing part of the methodology, the PDSA cycle. </a:t>
            </a:r>
          </a:p>
        </p:txBody>
      </p:sp>
    </p:spTree>
    <p:extLst>
      <p:ext uri="{BB962C8B-B14F-4D97-AF65-F5344CB8AC3E}">
        <p14:creationId xmlns:p14="http://schemas.microsoft.com/office/powerpoint/2010/main" val="3976505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8FCD2-2D1D-4B57-99A1-352840254C69}" type="slidenum">
              <a:rPr lang="en-US" smtClean="0"/>
              <a:t>4</a:t>
            </a:fld>
            <a:endParaRPr lang="en-US" dirty="0"/>
          </a:p>
        </p:txBody>
      </p:sp>
    </p:spTree>
    <p:extLst>
      <p:ext uri="{BB962C8B-B14F-4D97-AF65-F5344CB8AC3E}">
        <p14:creationId xmlns:p14="http://schemas.microsoft.com/office/powerpoint/2010/main" val="3217575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8FCD2-2D1D-4B57-99A1-352840254C69}" type="slidenum">
              <a:rPr lang="en-US" smtClean="0"/>
              <a:t>5</a:t>
            </a:fld>
            <a:endParaRPr lang="en-US" dirty="0"/>
          </a:p>
        </p:txBody>
      </p:sp>
    </p:spTree>
    <p:extLst>
      <p:ext uri="{BB962C8B-B14F-4D97-AF65-F5344CB8AC3E}">
        <p14:creationId xmlns:p14="http://schemas.microsoft.com/office/powerpoint/2010/main" val="4162033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8FCD2-2D1D-4B57-99A1-352840254C69}" type="slidenum">
              <a:rPr lang="en-US" smtClean="0"/>
              <a:t>7</a:t>
            </a:fld>
            <a:endParaRPr lang="en-US" dirty="0"/>
          </a:p>
        </p:txBody>
      </p:sp>
    </p:spTree>
    <p:extLst>
      <p:ext uri="{BB962C8B-B14F-4D97-AF65-F5344CB8AC3E}">
        <p14:creationId xmlns:p14="http://schemas.microsoft.com/office/powerpoint/2010/main" val="746865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8FCD2-2D1D-4B57-99A1-352840254C69}" type="slidenum">
              <a:rPr lang="en-US" smtClean="0"/>
              <a:t>8</a:t>
            </a:fld>
            <a:endParaRPr lang="en-US" dirty="0"/>
          </a:p>
        </p:txBody>
      </p:sp>
    </p:spTree>
    <p:extLst>
      <p:ext uri="{BB962C8B-B14F-4D97-AF65-F5344CB8AC3E}">
        <p14:creationId xmlns:p14="http://schemas.microsoft.com/office/powerpoint/2010/main" val="2255148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8FCD2-2D1D-4B57-99A1-352840254C69}" type="slidenum">
              <a:rPr lang="en-US" smtClean="0"/>
              <a:t>12</a:t>
            </a:fld>
            <a:endParaRPr lang="en-US" dirty="0"/>
          </a:p>
        </p:txBody>
      </p:sp>
    </p:spTree>
    <p:extLst>
      <p:ext uri="{BB962C8B-B14F-4D97-AF65-F5344CB8AC3E}">
        <p14:creationId xmlns:p14="http://schemas.microsoft.com/office/powerpoint/2010/main" val="2221380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94427C-EAFC-46A6-8B35-EC26B41FE169}" type="slidenum">
              <a:rPr lang="en-GB" altLang="en-US"/>
              <a:pPr/>
              <a:t>16</a:t>
            </a:fld>
            <a:endParaRPr lang="en-GB" altLang="en-US" dirty="0"/>
          </a:p>
        </p:txBody>
      </p:sp>
      <p:sp>
        <p:nvSpPr>
          <p:cNvPr id="69634" name="Rectangle 2"/>
          <p:cNvSpPr>
            <a:spLocks noGrp="1" noRot="1" noChangeAspect="1" noChangeArrowheads="1" noTextEdit="1"/>
          </p:cNvSpPr>
          <p:nvPr>
            <p:ph type="sldImg"/>
          </p:nvPr>
        </p:nvSpPr>
        <p:spPr>
          <a:xfrm>
            <a:off x="44450" y="757238"/>
            <a:ext cx="6729413" cy="3786187"/>
          </a:xfrm>
          <a:ln/>
        </p:spPr>
      </p:sp>
      <p:sp>
        <p:nvSpPr>
          <p:cNvPr id="69635" name="Rectangle 3"/>
          <p:cNvSpPr>
            <a:spLocks noGrp="1" noChangeArrowheads="1"/>
          </p:cNvSpPr>
          <p:nvPr>
            <p:ph type="body" idx="1"/>
          </p:nvPr>
        </p:nvSpPr>
        <p:spPr>
          <a:xfrm>
            <a:off x="908756" y="4791843"/>
            <a:ext cx="4999779" cy="4543292"/>
          </a:xfrm>
        </p:spPr>
        <p:txBody>
          <a:bodyPr/>
          <a:lstStyle/>
          <a:p>
            <a:endParaRPr lang="en-GB" altLang="en-US" dirty="0"/>
          </a:p>
        </p:txBody>
      </p:sp>
    </p:spTree>
    <p:extLst>
      <p:ext uri="{BB962C8B-B14F-4D97-AF65-F5344CB8AC3E}">
        <p14:creationId xmlns:p14="http://schemas.microsoft.com/office/powerpoint/2010/main" val="2673185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1400737" y="914978"/>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0" tIns="41025" rIns="82050" bIns="41025" anchor="ctr"/>
          <a:lstStyle>
            <a:lvl1pPr eaLnBrk="0">
              <a:defRPr sz="2400">
                <a:solidFill>
                  <a:schemeClr val="tx1"/>
                </a:solidFill>
                <a:latin typeface="Times New Roman" pitchFamily="16" charset="0"/>
                <a:ea typeface="msgothic" charset="0"/>
                <a:cs typeface="msgothic" charset="0"/>
              </a:defRPr>
            </a:lvl1pPr>
            <a:lvl2pPr marL="742950" indent="-285750" eaLnBrk="0">
              <a:defRPr sz="2400">
                <a:solidFill>
                  <a:schemeClr val="tx1"/>
                </a:solidFill>
                <a:latin typeface="Times New Roman" pitchFamily="16" charset="0"/>
                <a:ea typeface="msgothic" charset="0"/>
                <a:cs typeface="msgothic" charset="0"/>
              </a:defRPr>
            </a:lvl2pPr>
            <a:lvl3pPr marL="1143000" indent="-228600" eaLnBrk="0">
              <a:defRPr sz="2400">
                <a:solidFill>
                  <a:schemeClr val="tx1"/>
                </a:solidFill>
                <a:latin typeface="Times New Roman" pitchFamily="16" charset="0"/>
                <a:ea typeface="msgothic" charset="0"/>
                <a:cs typeface="msgothic" charset="0"/>
              </a:defRPr>
            </a:lvl3pPr>
            <a:lvl4pPr marL="1600200" indent="-228600" eaLnBrk="0">
              <a:defRPr sz="2400">
                <a:solidFill>
                  <a:schemeClr val="tx1"/>
                </a:solidFill>
                <a:latin typeface="Times New Roman" pitchFamily="16" charset="0"/>
                <a:ea typeface="msgothic" charset="0"/>
                <a:cs typeface="msgothic" charset="0"/>
              </a:defRPr>
            </a:lvl4pPr>
            <a:lvl5pPr marL="2057400" indent="-228600" eaLnBrk="0">
              <a:defRPr sz="2400">
                <a:solidFill>
                  <a:schemeClr val="tx1"/>
                </a:solidFill>
                <a:latin typeface="Times New Roman" pitchFamily="16"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sz="2400">
                <a:solidFill>
                  <a:schemeClr val="tx1"/>
                </a:solidFill>
                <a:latin typeface="Times New Roman" pitchFamily="16"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sz="2400">
                <a:solidFill>
                  <a:schemeClr val="tx1"/>
                </a:solidFill>
                <a:latin typeface="Times New Roman" pitchFamily="16"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sz="2400">
                <a:solidFill>
                  <a:schemeClr val="tx1"/>
                </a:solidFill>
                <a:latin typeface="Times New Roman" pitchFamily="16"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sz="2400">
                <a:solidFill>
                  <a:schemeClr val="tx1"/>
                </a:solidFill>
                <a:latin typeface="Times New Roman" pitchFamily="16" charset="0"/>
                <a:ea typeface="msgothic" charset="0"/>
                <a:cs typeface="msgothic" charset="0"/>
              </a:defRPr>
            </a:lvl9pPr>
          </a:lstStyle>
          <a:p>
            <a:pPr eaLnBrk="1"/>
            <a:endParaRPr lang="en-US" dirty="0"/>
          </a:p>
        </p:txBody>
      </p:sp>
      <p:sp>
        <p:nvSpPr>
          <p:cNvPr id="4099" name="Text Box 2"/>
          <p:cNvSpPr txBox="1">
            <a:spLocks noGrp="1" noChangeArrowheads="1"/>
          </p:cNvSpPr>
          <p:nvPr>
            <p:ph type="body"/>
          </p:nvPr>
        </p:nvSpPr>
        <p:spPr>
          <a:xfrm>
            <a:off x="1046351" y="4352637"/>
            <a:ext cx="4770904" cy="347806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dirty="0" smtClean="0">
                <a:latin typeface="Arial" charset="0"/>
                <a:ea typeface="msgothic" charset="0"/>
                <a:cs typeface="msgothic" charset="0"/>
              </a:rPr>
              <a:t>No this is what truly will look like having led many PDSA cycles in many projects. LEARNIN is never in a straight line</a:t>
            </a:r>
          </a:p>
        </p:txBody>
      </p:sp>
    </p:spTree>
    <p:extLst>
      <p:ext uri="{BB962C8B-B14F-4D97-AF65-F5344CB8AC3E}">
        <p14:creationId xmlns:p14="http://schemas.microsoft.com/office/powerpoint/2010/main" val="35492914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12191991" cy="432708"/>
          </a:xfrm>
          <a:prstGeom prst="rect">
            <a:avLst/>
          </a:prstGeom>
          <a:gradFill flip="none" rotWithShape="1">
            <a:gsLst>
              <a:gs pos="67000">
                <a:srgbClr val="00437B">
                  <a:alpha val="62000"/>
                </a:srgbClr>
              </a:gs>
              <a:gs pos="100000">
                <a:srgbClr val="FDB515">
                  <a:alpha val="58000"/>
                </a:srgbClr>
              </a:gs>
              <a:gs pos="30000">
                <a:srgbClr val="00437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7824" y="177230"/>
            <a:ext cx="1312193" cy="494630"/>
          </a:xfrm>
          <a:prstGeom prst="rect">
            <a:avLst/>
          </a:prstGeom>
        </p:spPr>
      </p:pic>
      <p:sp>
        <p:nvSpPr>
          <p:cNvPr id="2" name="Title 1"/>
          <p:cNvSpPr>
            <a:spLocks noGrp="1"/>
          </p:cNvSpPr>
          <p:nvPr>
            <p:ph type="ctrTitle"/>
          </p:nvPr>
        </p:nvSpPr>
        <p:spPr>
          <a:xfrm>
            <a:off x="592853" y="1122363"/>
            <a:ext cx="10992896" cy="2387600"/>
          </a:xfrm>
        </p:spPr>
        <p:txBody>
          <a:bodyPr anchor="b">
            <a:normAutofit/>
          </a:bodyPr>
          <a:lstStyle>
            <a:lvl1pPr algn="ctr">
              <a:defRPr sz="44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58FC8C-29B4-4255-996C-CBA000FE4936}"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32C76-ECBC-47F0-AC59-782A9DF1A318}" type="slidenum">
              <a:rPr lang="en-US" smtClean="0"/>
              <a:t>‹#›</a:t>
            </a:fld>
            <a:endParaRPr lang="en-US"/>
          </a:p>
        </p:txBody>
      </p:sp>
    </p:spTree>
    <p:extLst>
      <p:ext uri="{BB962C8B-B14F-4D97-AF65-F5344CB8AC3E}">
        <p14:creationId xmlns:p14="http://schemas.microsoft.com/office/powerpoint/2010/main" val="16166400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E58FC8C-29B4-4255-996C-CBA000FE4936}"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32C76-ECBC-47F0-AC59-782A9DF1A318}" type="slidenum">
              <a:rPr lang="en-US" smtClean="0"/>
              <a:t>‹#›</a:t>
            </a:fld>
            <a:endParaRPr lang="en-US"/>
          </a:p>
        </p:txBody>
      </p:sp>
    </p:spTree>
    <p:extLst>
      <p:ext uri="{BB962C8B-B14F-4D97-AF65-F5344CB8AC3E}">
        <p14:creationId xmlns:p14="http://schemas.microsoft.com/office/powerpoint/2010/main" val="651309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58FC8C-29B4-4255-996C-CBA000FE4936}"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B32C76-ECBC-47F0-AC59-782A9DF1A318}" type="slidenum">
              <a:rPr lang="en-US" smtClean="0"/>
              <a:t>‹#›</a:t>
            </a:fld>
            <a:endParaRPr lang="en-US"/>
          </a:p>
        </p:txBody>
      </p:sp>
    </p:spTree>
    <p:extLst>
      <p:ext uri="{BB962C8B-B14F-4D97-AF65-F5344CB8AC3E}">
        <p14:creationId xmlns:p14="http://schemas.microsoft.com/office/powerpoint/2010/main" val="1012465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58FC8C-29B4-4255-996C-CBA000FE4936}" type="datetimeFigureOut">
              <a:rPr lang="en-US" smtClean="0"/>
              <a:t>11/4/2020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B32C76-ECBC-47F0-AC59-782A9DF1A318}" type="slidenum">
              <a:rPr lang="en-US" smtClean="0"/>
              <a:t>‹#›</a:t>
            </a:fld>
            <a:endParaRPr lang="en-US"/>
          </a:p>
        </p:txBody>
      </p:sp>
      <p:sp>
        <p:nvSpPr>
          <p:cNvPr id="10" name="Title Placeholder 1"/>
          <p:cNvSpPr>
            <a:spLocks noGrp="1"/>
          </p:cNvSpPr>
          <p:nvPr>
            <p:ph type="title"/>
          </p:nvPr>
        </p:nvSpPr>
        <p:spPr>
          <a:xfrm>
            <a:off x="435429" y="704088"/>
            <a:ext cx="10121296" cy="96512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877412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58FC8C-29B4-4255-996C-CBA000FE4936}" type="datetimeFigureOut">
              <a:rPr lang="en-US" smtClean="0"/>
              <a:t>11/4/2020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B32C76-ECBC-47F0-AC59-782A9DF1A318}" type="slidenum">
              <a:rPr lang="en-US" smtClean="0"/>
              <a:t>‹#›</a:t>
            </a:fld>
            <a:endParaRPr lang="en-US"/>
          </a:p>
        </p:txBody>
      </p:sp>
    </p:spTree>
    <p:extLst>
      <p:ext uri="{BB962C8B-B14F-4D97-AF65-F5344CB8AC3E}">
        <p14:creationId xmlns:p14="http://schemas.microsoft.com/office/powerpoint/2010/main" val="4152481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58FC8C-29B4-4255-996C-CBA000FE4936}" type="datetimeFigureOut">
              <a:rPr lang="en-US" smtClean="0"/>
              <a:t>11/4/2020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B32C76-ECBC-47F0-AC59-782A9DF1A318}" type="slidenum">
              <a:rPr lang="en-US" smtClean="0"/>
              <a:t>‹#›</a:t>
            </a:fld>
            <a:endParaRPr lang="en-US"/>
          </a:p>
        </p:txBody>
      </p:sp>
    </p:spTree>
    <p:extLst>
      <p:ext uri="{BB962C8B-B14F-4D97-AF65-F5344CB8AC3E}">
        <p14:creationId xmlns:p14="http://schemas.microsoft.com/office/powerpoint/2010/main" val="348533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FE58FC8C-29B4-4255-996C-CBA000FE4936}"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B32C76-ECBC-47F0-AC59-782A9DF1A318}" type="slidenum">
              <a:rPr lang="en-US" smtClean="0"/>
              <a:t>‹#›</a:t>
            </a:fld>
            <a:endParaRPr lang="en-US"/>
          </a:p>
        </p:txBody>
      </p:sp>
    </p:spTree>
    <p:extLst>
      <p:ext uri="{BB962C8B-B14F-4D97-AF65-F5344CB8AC3E}">
        <p14:creationId xmlns:p14="http://schemas.microsoft.com/office/powerpoint/2010/main" val="3074122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FE58FC8C-29B4-4255-996C-CBA000FE4936}"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B32C76-ECBC-47F0-AC59-782A9DF1A318}" type="slidenum">
              <a:rPr lang="en-US" smtClean="0"/>
              <a:t>‹#›</a:t>
            </a:fld>
            <a:endParaRPr lang="en-US"/>
          </a:p>
        </p:txBody>
      </p:sp>
    </p:spTree>
    <p:extLst>
      <p:ext uri="{BB962C8B-B14F-4D97-AF65-F5344CB8AC3E}">
        <p14:creationId xmlns:p14="http://schemas.microsoft.com/office/powerpoint/2010/main" val="7066395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09600" y="1447801"/>
            <a:ext cx="10972800" cy="4419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2"/>
          <p:cNvSpPr>
            <a:spLocks noGrp="1"/>
          </p:cNvSpPr>
          <p:nvPr>
            <p:ph type="sldNum" sz="quarter" idx="4"/>
          </p:nvPr>
        </p:nvSpPr>
        <p:spPr>
          <a:xfrm>
            <a:off x="10972800" y="320676"/>
            <a:ext cx="73660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22778708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Graphic - whit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433125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3" y="0"/>
            <a:ext cx="12191991" cy="432708"/>
          </a:xfrm>
          <a:prstGeom prst="rect">
            <a:avLst/>
          </a:prstGeom>
          <a:gradFill flip="none" rotWithShape="1">
            <a:gsLst>
              <a:gs pos="67000">
                <a:srgbClr val="00437B">
                  <a:alpha val="62000"/>
                </a:srgbClr>
              </a:gs>
              <a:gs pos="100000">
                <a:srgbClr val="FDB515">
                  <a:alpha val="58000"/>
                </a:srgbClr>
              </a:gs>
              <a:gs pos="30000">
                <a:srgbClr val="00437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7826" y="177230"/>
            <a:ext cx="1312193" cy="494630"/>
          </a:xfrm>
          <a:prstGeom prst="rect">
            <a:avLst/>
          </a:prstGeom>
        </p:spPr>
      </p:pic>
      <p:sp>
        <p:nvSpPr>
          <p:cNvPr id="2" name="Title 1"/>
          <p:cNvSpPr>
            <a:spLocks noGrp="1"/>
          </p:cNvSpPr>
          <p:nvPr>
            <p:ph type="ctrTitle"/>
          </p:nvPr>
        </p:nvSpPr>
        <p:spPr>
          <a:xfrm>
            <a:off x="592853" y="1122363"/>
            <a:ext cx="10992896" cy="2387600"/>
          </a:xfrm>
        </p:spPr>
        <p:txBody>
          <a:bodyPr anchor="b">
            <a:normAutofit/>
          </a:bodyPr>
          <a:lstStyle>
            <a:lvl1pPr algn="ctr">
              <a:defRPr sz="44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58FC8C-29B4-4255-996C-CBA000FE4936}"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32C76-ECBC-47F0-AC59-782A9DF1A318}" type="slidenum">
              <a:rPr lang="en-US" smtClean="0"/>
              <a:t>‹#›</a:t>
            </a:fld>
            <a:endParaRPr lang="en-US"/>
          </a:p>
        </p:txBody>
      </p:sp>
    </p:spTree>
    <p:extLst>
      <p:ext uri="{BB962C8B-B14F-4D97-AF65-F5344CB8AC3E}">
        <p14:creationId xmlns:p14="http://schemas.microsoft.com/office/powerpoint/2010/main" val="19223376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E58FC8C-29B4-4255-996C-CBA000FE4936}"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32C76-ECBC-47F0-AC59-782A9DF1A318}" type="slidenum">
              <a:rPr lang="en-US" smtClean="0"/>
              <a:t>‹#›</a:t>
            </a:fld>
            <a:endParaRPr lang="en-US"/>
          </a:p>
        </p:txBody>
      </p:sp>
    </p:spTree>
    <p:extLst>
      <p:ext uri="{BB962C8B-B14F-4D97-AF65-F5344CB8AC3E}">
        <p14:creationId xmlns:p14="http://schemas.microsoft.com/office/powerpoint/2010/main" val="99764080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fld id="{FE58FC8C-29B4-4255-996C-CBA000FE4936}"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32C76-ECBC-47F0-AC59-782A9DF1A318}" type="slidenum">
              <a:rPr lang="en-US" smtClean="0"/>
              <a:t>‹#›</a:t>
            </a:fld>
            <a:endParaRPr lang="en-US"/>
          </a:p>
        </p:txBody>
      </p:sp>
    </p:spTree>
    <p:extLst>
      <p:ext uri="{BB962C8B-B14F-4D97-AF65-F5344CB8AC3E}">
        <p14:creationId xmlns:p14="http://schemas.microsoft.com/office/powerpoint/2010/main" val="239045592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92853" y="1122363"/>
            <a:ext cx="10992896" cy="2387600"/>
          </a:xfrm>
        </p:spPr>
        <p:txBody>
          <a:bodyPr anchor="b">
            <a:normAutofit/>
          </a:bodyPr>
          <a:lstStyle>
            <a:lvl1pPr algn="ctr">
              <a:defRPr sz="44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58FC8C-29B4-4255-996C-CBA000FE4936}"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32C76-ECBC-47F0-AC59-782A9DF1A318}" type="slidenum">
              <a:rPr lang="en-US" smtClean="0"/>
              <a:t>‹#›</a:t>
            </a:fld>
            <a:endParaRPr lang="en-US"/>
          </a:p>
        </p:txBody>
      </p:sp>
    </p:spTree>
    <p:extLst>
      <p:ext uri="{BB962C8B-B14F-4D97-AF65-F5344CB8AC3E}">
        <p14:creationId xmlns:p14="http://schemas.microsoft.com/office/powerpoint/2010/main" val="44007949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E58FC8C-29B4-4255-996C-CBA000FE4936}"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32C76-ECBC-47F0-AC59-782A9DF1A318}" type="slidenum">
              <a:rPr lang="en-US" smtClean="0"/>
              <a:t>‹#›</a:t>
            </a:fld>
            <a:endParaRPr lang="en-US"/>
          </a:p>
        </p:txBody>
      </p:sp>
      <p:sp>
        <p:nvSpPr>
          <p:cNvPr id="2" name="Rectangle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Placeholder 1"/>
          <p:cNvSpPr>
            <a:spLocks noGrp="1"/>
          </p:cNvSpPr>
          <p:nvPr>
            <p:ph type="title"/>
          </p:nvPr>
        </p:nvSpPr>
        <p:spPr>
          <a:xfrm>
            <a:off x="483808" y="768636"/>
            <a:ext cx="10572653" cy="965126"/>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9" name="Rectangle 8"/>
          <p:cNvSpPr/>
          <p:nvPr userDrawn="1"/>
        </p:nvSpPr>
        <p:spPr>
          <a:xfrm>
            <a:off x="3" y="0"/>
            <a:ext cx="12191991" cy="432708"/>
          </a:xfrm>
          <a:prstGeom prst="rect">
            <a:avLst/>
          </a:prstGeom>
          <a:gradFill flip="none" rotWithShape="1">
            <a:gsLst>
              <a:gs pos="67000">
                <a:srgbClr val="00437B">
                  <a:alpha val="62000"/>
                </a:srgbClr>
              </a:gs>
              <a:gs pos="100000">
                <a:srgbClr val="FDB515">
                  <a:alpha val="58000"/>
                </a:srgbClr>
              </a:gs>
              <a:gs pos="30000">
                <a:srgbClr val="00437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7826" y="177230"/>
            <a:ext cx="1312193" cy="494630"/>
          </a:xfrm>
          <a:prstGeom prst="rect">
            <a:avLst/>
          </a:prstGeom>
        </p:spPr>
      </p:pic>
      <p:sp>
        <p:nvSpPr>
          <p:cNvPr id="14" name="Text Placeholder 2"/>
          <p:cNvSpPr>
            <a:spLocks noGrp="1"/>
          </p:cNvSpPr>
          <p:nvPr>
            <p:ph idx="1"/>
          </p:nvPr>
        </p:nvSpPr>
        <p:spPr>
          <a:xfrm>
            <a:off x="866103" y="1749637"/>
            <a:ext cx="10221357" cy="4441755"/>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6521269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E58FC8C-29B4-4255-996C-CBA000FE4936}"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32C76-ECBC-47F0-AC59-782A9DF1A318}" type="slidenum">
              <a:rPr lang="en-US" smtClean="0"/>
              <a:t>‹#›</a:t>
            </a:fld>
            <a:endParaRPr lang="en-US"/>
          </a:p>
        </p:txBody>
      </p:sp>
      <p:sp>
        <p:nvSpPr>
          <p:cNvPr id="7" name="Title Placeholder 1"/>
          <p:cNvSpPr>
            <a:spLocks noGrp="1"/>
          </p:cNvSpPr>
          <p:nvPr>
            <p:ph type="title"/>
          </p:nvPr>
        </p:nvSpPr>
        <p:spPr>
          <a:xfrm>
            <a:off x="483808" y="768636"/>
            <a:ext cx="10572653" cy="965126"/>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8" name="Text Placeholder 2"/>
          <p:cNvSpPr>
            <a:spLocks noGrp="1"/>
          </p:cNvSpPr>
          <p:nvPr>
            <p:ph idx="1"/>
          </p:nvPr>
        </p:nvSpPr>
        <p:spPr>
          <a:xfrm>
            <a:off x="866103" y="1749637"/>
            <a:ext cx="10221357" cy="4441755"/>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8505275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1" name="Rectangle 10"/>
          <p:cNvSpPr/>
          <p:nvPr userDrawn="1"/>
        </p:nvSpPr>
        <p:spPr>
          <a:xfrm>
            <a:off x="3" y="0"/>
            <a:ext cx="12191991" cy="6858000"/>
          </a:xfrm>
          <a:prstGeom prst="rect">
            <a:avLst/>
          </a:prstGeom>
          <a:gradFill flip="none" rotWithShape="1">
            <a:gsLst>
              <a:gs pos="100000">
                <a:srgbClr val="00437B">
                  <a:alpha val="34000"/>
                </a:srgbClr>
              </a:gs>
              <a:gs pos="27000">
                <a:srgbClr val="00437B"/>
              </a:gs>
            </a:gsLst>
            <a:lin ang="252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fld id="{FE58FC8C-29B4-4255-996C-CBA000FE4936}"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32C76-ECBC-47F0-AC59-782A9DF1A318}" type="slidenum">
              <a:rPr lang="en-US" smtClean="0"/>
              <a:t>‹#›</a:t>
            </a:fld>
            <a:endParaRPr lang="en-US"/>
          </a:p>
        </p:txBody>
      </p:sp>
      <p:sp>
        <p:nvSpPr>
          <p:cNvPr id="8" name="Title Placeholder 1"/>
          <p:cNvSpPr>
            <a:spLocks noGrp="1"/>
          </p:cNvSpPr>
          <p:nvPr>
            <p:ph type="title"/>
          </p:nvPr>
        </p:nvSpPr>
        <p:spPr>
          <a:xfrm>
            <a:off x="483808" y="768636"/>
            <a:ext cx="10572653" cy="965126"/>
          </a:xfrm>
          <a:prstGeom prst="rect">
            <a:avLst/>
          </a:prstGeom>
        </p:spPr>
        <p:txBody>
          <a:bodyPr vert="horz" lIns="91440" tIns="45720" rIns="91440" bIns="45720" rtlCol="0" anchor="ctr">
            <a:noAutofit/>
          </a:bodyPr>
          <a:lstStyle>
            <a:lvl1pPr>
              <a:defRPr>
                <a:solidFill>
                  <a:schemeClr val="bg1"/>
                </a:solidFill>
              </a:defRPr>
            </a:lvl1pPr>
          </a:lstStyle>
          <a:p>
            <a:r>
              <a:rPr lang="en-US" dirty="0" smtClean="0"/>
              <a:t>Click to edit Master title style</a:t>
            </a:r>
            <a:endParaRPr lang="en-US" dirty="0"/>
          </a:p>
        </p:txBody>
      </p:sp>
      <p:sp>
        <p:nvSpPr>
          <p:cNvPr id="9" name="Text Placeholder 2"/>
          <p:cNvSpPr>
            <a:spLocks noGrp="1"/>
          </p:cNvSpPr>
          <p:nvPr>
            <p:ph idx="1"/>
          </p:nvPr>
        </p:nvSpPr>
        <p:spPr>
          <a:xfrm>
            <a:off x="866103" y="1749637"/>
            <a:ext cx="10221357" cy="4441755"/>
          </a:xfrm>
          <a:prstGeom prst="rect">
            <a:avLst/>
          </a:prstGeom>
        </p:spPr>
        <p:txBody>
          <a:bodyPr vert="horz" lIns="91440" tIns="45720" rIns="91440" bIns="45720" rtlCol="0">
            <a:normAutofit/>
          </a:bodyPr>
          <a:lstStyle>
            <a:lvl1pPr marL="457189" indent="-457189">
              <a:buClr>
                <a:srgbClr val="FDB515"/>
              </a:buClr>
              <a:buFont typeface="Arial" panose="020B0604020202020204" pitchFamily="34" charset="0"/>
              <a:buChar char="•"/>
              <a:defRPr>
                <a:solidFill>
                  <a:schemeClr val="bg1"/>
                </a:solidFill>
              </a:defRPr>
            </a:lvl1pPr>
            <a:lvl2pPr marL="685783" indent="-342891">
              <a:buClr>
                <a:srgbClr val="FDB515"/>
              </a:buClr>
              <a:buFont typeface="Arial" panose="020B0604020202020204" pitchFamily="34" charset="0"/>
              <a:buChar char="•"/>
              <a:defRPr>
                <a:solidFill>
                  <a:schemeClr val="bg1"/>
                </a:solidFill>
              </a:defRPr>
            </a:lvl2pPr>
            <a:lvl3pPr marL="971526" indent="-285744">
              <a:buClr>
                <a:srgbClr val="FDB515"/>
              </a:buClr>
              <a:buFont typeface="Arial" panose="020B0604020202020204" pitchFamily="34" charset="0"/>
              <a:buChar char="•"/>
              <a:defRPr>
                <a:solidFill>
                  <a:schemeClr val="bg1"/>
                </a:solidFill>
              </a:defRPr>
            </a:lvl3pPr>
            <a:lvl4pPr marL="1314418" indent="-285744">
              <a:buClr>
                <a:srgbClr val="FDB515"/>
              </a:buClr>
              <a:buFont typeface="Arial" panose="020B0604020202020204" pitchFamily="34" charset="0"/>
              <a:buChar char="•"/>
              <a:defRPr>
                <a:solidFill>
                  <a:schemeClr val="bg1"/>
                </a:solidFill>
              </a:defRPr>
            </a:lvl4pPr>
            <a:lvl5pPr marL="1657309" indent="-285744">
              <a:buClr>
                <a:srgbClr val="FDB515"/>
              </a:buClr>
              <a:buFont typeface="Arial" panose="020B0604020202020204" pitchFamily="34" charset="0"/>
              <a:buChar char="•"/>
              <a:defRPr>
                <a:solidFill>
                  <a:schemeClr val="bg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Rectangle 14"/>
          <p:cNvSpPr/>
          <p:nvPr userDrawn="1"/>
        </p:nvSpPr>
        <p:spPr>
          <a:xfrm>
            <a:off x="3" y="0"/>
            <a:ext cx="12191991" cy="432708"/>
          </a:xfrm>
          <a:prstGeom prst="rect">
            <a:avLst/>
          </a:prstGeom>
          <a:gradFill flip="none" rotWithShape="1">
            <a:gsLst>
              <a:gs pos="96000">
                <a:srgbClr val="00437B">
                  <a:alpha val="14000"/>
                </a:srgbClr>
              </a:gs>
              <a:gs pos="0">
                <a:srgbClr val="00437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7826" y="177230"/>
            <a:ext cx="1312193" cy="494630"/>
          </a:xfrm>
          <a:prstGeom prst="rect">
            <a:avLst/>
          </a:prstGeom>
        </p:spPr>
      </p:pic>
    </p:spTree>
    <p:extLst>
      <p:ext uri="{BB962C8B-B14F-4D97-AF65-F5344CB8AC3E}">
        <p14:creationId xmlns:p14="http://schemas.microsoft.com/office/powerpoint/2010/main" val="417523705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FE58FC8C-29B4-4255-996C-CBA000FE4936}"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32C76-ECBC-47F0-AC59-782A9DF1A318}" type="slidenum">
              <a:rPr lang="en-US" smtClean="0"/>
              <a:t>‹#›</a:t>
            </a:fld>
            <a:endParaRPr lang="en-US"/>
          </a:p>
        </p:txBody>
      </p:sp>
    </p:spTree>
    <p:extLst>
      <p:ext uri="{BB962C8B-B14F-4D97-AF65-F5344CB8AC3E}">
        <p14:creationId xmlns:p14="http://schemas.microsoft.com/office/powerpoint/2010/main" val="124093178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FE58FC8C-29B4-4255-996C-CBA000FE4936}"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32C76-ECBC-47F0-AC59-782A9DF1A318}" type="slidenum">
              <a:rPr lang="en-US" smtClean="0"/>
              <a:t>‹#›</a:t>
            </a:fld>
            <a:endParaRPr lang="en-US"/>
          </a:p>
        </p:txBody>
      </p:sp>
    </p:spTree>
    <p:extLst>
      <p:ext uri="{BB962C8B-B14F-4D97-AF65-F5344CB8AC3E}">
        <p14:creationId xmlns:p14="http://schemas.microsoft.com/office/powerpoint/2010/main" val="259935702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FE58FC8C-29B4-4255-996C-CBA000FE4936}"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32C76-ECBC-47F0-AC59-782A9DF1A318}" type="slidenum">
              <a:rPr lang="en-US" smtClean="0"/>
              <a:t>‹#›</a:t>
            </a:fld>
            <a:endParaRPr lang="en-US"/>
          </a:p>
        </p:txBody>
      </p:sp>
    </p:spTree>
    <p:extLst>
      <p:ext uri="{BB962C8B-B14F-4D97-AF65-F5344CB8AC3E}">
        <p14:creationId xmlns:p14="http://schemas.microsoft.com/office/powerpoint/2010/main" val="33466472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9"/>
            <a:ext cx="10515600" cy="1500187"/>
          </a:xfrm>
        </p:spPr>
        <p:txBody>
          <a:bodyPr/>
          <a:lstStyle>
            <a:lvl1pPr marL="0" indent="0">
              <a:buNone/>
              <a:defRPr sz="1800">
                <a:solidFill>
                  <a:schemeClr val="tx1">
                    <a:tint val="75000"/>
                  </a:schemeClr>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E58FC8C-29B4-4255-996C-CBA000FE4936}"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32C76-ECBC-47F0-AC59-782A9DF1A318}" type="slidenum">
              <a:rPr lang="en-US" smtClean="0"/>
              <a:t>‹#›</a:t>
            </a:fld>
            <a:endParaRPr lang="en-US"/>
          </a:p>
        </p:txBody>
      </p:sp>
    </p:spTree>
    <p:extLst>
      <p:ext uri="{BB962C8B-B14F-4D97-AF65-F5344CB8AC3E}">
        <p14:creationId xmlns:p14="http://schemas.microsoft.com/office/powerpoint/2010/main" val="25431936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58FC8C-29B4-4255-996C-CBA000FE4936}"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B32C76-ECBC-47F0-AC59-782A9DF1A318}" type="slidenum">
              <a:rPr lang="en-US" smtClean="0"/>
              <a:t>‹#›</a:t>
            </a:fld>
            <a:endParaRPr lang="en-US"/>
          </a:p>
        </p:txBody>
      </p:sp>
    </p:spTree>
    <p:extLst>
      <p:ext uri="{BB962C8B-B14F-4D97-AF65-F5344CB8AC3E}">
        <p14:creationId xmlns:p14="http://schemas.microsoft.com/office/powerpoint/2010/main" val="217274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92853" y="1122363"/>
            <a:ext cx="10992896" cy="2387600"/>
          </a:xfrm>
        </p:spPr>
        <p:txBody>
          <a:bodyPr anchor="b">
            <a:normAutofit/>
          </a:bodyPr>
          <a:lstStyle>
            <a:lvl1pPr algn="ctr">
              <a:defRPr sz="44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58FC8C-29B4-4255-996C-CBA000FE4936}"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32C76-ECBC-47F0-AC59-782A9DF1A318}" type="slidenum">
              <a:rPr lang="en-US" smtClean="0"/>
              <a:t>‹#›</a:t>
            </a:fld>
            <a:endParaRPr lang="en-US"/>
          </a:p>
        </p:txBody>
      </p:sp>
    </p:spTree>
    <p:extLst>
      <p:ext uri="{BB962C8B-B14F-4D97-AF65-F5344CB8AC3E}">
        <p14:creationId xmlns:p14="http://schemas.microsoft.com/office/powerpoint/2010/main" val="93693632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58FC8C-29B4-4255-996C-CBA000FE4936}" type="datetimeFigureOut">
              <a:rPr lang="en-US" smtClean="0"/>
              <a:t>11/4/2020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B32C76-ECBC-47F0-AC59-782A9DF1A318}" type="slidenum">
              <a:rPr lang="en-US" smtClean="0"/>
              <a:t>‹#›</a:t>
            </a:fld>
            <a:endParaRPr lang="en-US"/>
          </a:p>
        </p:txBody>
      </p:sp>
      <p:sp>
        <p:nvSpPr>
          <p:cNvPr id="10" name="Title Placeholder 1"/>
          <p:cNvSpPr>
            <a:spLocks noGrp="1"/>
          </p:cNvSpPr>
          <p:nvPr>
            <p:ph type="title"/>
          </p:nvPr>
        </p:nvSpPr>
        <p:spPr>
          <a:xfrm>
            <a:off x="435429" y="704088"/>
            <a:ext cx="10121296" cy="96512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6499258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58FC8C-29B4-4255-996C-CBA000FE4936}" type="datetimeFigureOut">
              <a:rPr lang="en-US" smtClean="0"/>
              <a:t>11/4/2020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B32C76-ECBC-47F0-AC59-782A9DF1A318}" type="slidenum">
              <a:rPr lang="en-US" smtClean="0"/>
              <a:t>‹#›</a:t>
            </a:fld>
            <a:endParaRPr lang="en-US"/>
          </a:p>
        </p:txBody>
      </p:sp>
    </p:spTree>
    <p:extLst>
      <p:ext uri="{BB962C8B-B14F-4D97-AF65-F5344CB8AC3E}">
        <p14:creationId xmlns:p14="http://schemas.microsoft.com/office/powerpoint/2010/main" val="2636613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58FC8C-29B4-4255-996C-CBA000FE4936}" type="datetimeFigureOut">
              <a:rPr lang="en-US" smtClean="0"/>
              <a:t>11/4/2020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B32C76-ECBC-47F0-AC59-782A9DF1A318}" type="slidenum">
              <a:rPr lang="en-US" smtClean="0"/>
              <a:t>‹#›</a:t>
            </a:fld>
            <a:endParaRPr lang="en-US"/>
          </a:p>
        </p:txBody>
      </p:sp>
    </p:spTree>
    <p:extLst>
      <p:ext uri="{BB962C8B-B14F-4D97-AF65-F5344CB8AC3E}">
        <p14:creationId xmlns:p14="http://schemas.microsoft.com/office/powerpoint/2010/main" val="9019662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31"/>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smtClean="0"/>
              <a:t>Edit Master text styles</a:t>
            </a:r>
          </a:p>
        </p:txBody>
      </p:sp>
      <p:sp>
        <p:nvSpPr>
          <p:cNvPr id="5" name="Date Placeholder 4"/>
          <p:cNvSpPr>
            <a:spLocks noGrp="1"/>
          </p:cNvSpPr>
          <p:nvPr>
            <p:ph type="dt" sz="half" idx="10"/>
          </p:nvPr>
        </p:nvSpPr>
        <p:spPr/>
        <p:txBody>
          <a:bodyPr/>
          <a:lstStyle/>
          <a:p>
            <a:fld id="{FE58FC8C-29B4-4255-996C-CBA000FE4936}"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B32C76-ECBC-47F0-AC59-782A9DF1A318}" type="slidenum">
              <a:rPr lang="en-US" smtClean="0"/>
              <a:t>‹#›</a:t>
            </a:fld>
            <a:endParaRPr lang="en-US"/>
          </a:p>
        </p:txBody>
      </p:sp>
    </p:spTree>
    <p:extLst>
      <p:ext uri="{BB962C8B-B14F-4D97-AF65-F5344CB8AC3E}">
        <p14:creationId xmlns:p14="http://schemas.microsoft.com/office/powerpoint/2010/main" val="210951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31"/>
            <a:ext cx="6172200" cy="4873625"/>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smtClean="0"/>
              <a:t>Edit Master text styles</a:t>
            </a:r>
          </a:p>
        </p:txBody>
      </p:sp>
      <p:sp>
        <p:nvSpPr>
          <p:cNvPr id="5" name="Date Placeholder 4"/>
          <p:cNvSpPr>
            <a:spLocks noGrp="1"/>
          </p:cNvSpPr>
          <p:nvPr>
            <p:ph type="dt" sz="half" idx="10"/>
          </p:nvPr>
        </p:nvSpPr>
        <p:spPr/>
        <p:txBody>
          <a:bodyPr/>
          <a:lstStyle/>
          <a:p>
            <a:fld id="{FE58FC8C-29B4-4255-996C-CBA000FE4936}"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B32C76-ECBC-47F0-AC59-782A9DF1A318}" type="slidenum">
              <a:rPr lang="en-US" smtClean="0"/>
              <a:t>‹#›</a:t>
            </a:fld>
            <a:endParaRPr lang="en-US"/>
          </a:p>
        </p:txBody>
      </p:sp>
    </p:spTree>
    <p:extLst>
      <p:ext uri="{BB962C8B-B14F-4D97-AF65-F5344CB8AC3E}">
        <p14:creationId xmlns:p14="http://schemas.microsoft.com/office/powerpoint/2010/main" val="23983927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09600" y="1447802"/>
            <a:ext cx="10972800" cy="4419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2"/>
          <p:cNvSpPr>
            <a:spLocks noGrp="1"/>
          </p:cNvSpPr>
          <p:nvPr>
            <p:ph type="sldNum" sz="quarter" idx="4"/>
          </p:nvPr>
        </p:nvSpPr>
        <p:spPr>
          <a:xfrm>
            <a:off x="10972800" y="320676"/>
            <a:ext cx="736600" cy="365125"/>
          </a:xfrm>
          <a:prstGeom prst="rect">
            <a:avLst/>
          </a:prstGeom>
        </p:spPr>
        <p:txBody>
          <a:bodyPr/>
          <a:lstStyle>
            <a:lvl1pPr algn="r">
              <a:defRPr sz="675"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516917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E58FC8C-29B4-4255-996C-CBA000FE4936}"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32C76-ECBC-47F0-AC59-782A9DF1A318}" type="slidenum">
              <a:rPr lang="en-US" smtClean="0"/>
              <a:t>‹#›</a:t>
            </a:fld>
            <a:endParaRPr lang="en-US"/>
          </a:p>
        </p:txBody>
      </p:sp>
      <p:sp>
        <p:nvSpPr>
          <p:cNvPr id="2" name="Rectangle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Placeholder 1"/>
          <p:cNvSpPr>
            <a:spLocks noGrp="1"/>
          </p:cNvSpPr>
          <p:nvPr>
            <p:ph type="title"/>
          </p:nvPr>
        </p:nvSpPr>
        <p:spPr>
          <a:xfrm>
            <a:off x="483808" y="768636"/>
            <a:ext cx="10572653" cy="965126"/>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9" name="Rectangle 8"/>
          <p:cNvSpPr/>
          <p:nvPr userDrawn="1"/>
        </p:nvSpPr>
        <p:spPr>
          <a:xfrm>
            <a:off x="0" y="0"/>
            <a:ext cx="12191991" cy="432708"/>
          </a:xfrm>
          <a:prstGeom prst="rect">
            <a:avLst/>
          </a:prstGeom>
          <a:gradFill flip="none" rotWithShape="1">
            <a:gsLst>
              <a:gs pos="67000">
                <a:srgbClr val="00437B">
                  <a:alpha val="62000"/>
                </a:srgbClr>
              </a:gs>
              <a:gs pos="100000">
                <a:srgbClr val="FDB515">
                  <a:alpha val="58000"/>
                </a:srgbClr>
              </a:gs>
              <a:gs pos="30000">
                <a:srgbClr val="00437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7824" y="177230"/>
            <a:ext cx="1312193" cy="494630"/>
          </a:xfrm>
          <a:prstGeom prst="rect">
            <a:avLst/>
          </a:prstGeom>
        </p:spPr>
      </p:pic>
      <p:sp>
        <p:nvSpPr>
          <p:cNvPr id="14" name="Text Placeholder 2"/>
          <p:cNvSpPr>
            <a:spLocks noGrp="1"/>
          </p:cNvSpPr>
          <p:nvPr>
            <p:ph idx="1"/>
          </p:nvPr>
        </p:nvSpPr>
        <p:spPr>
          <a:xfrm>
            <a:off x="866101" y="1749633"/>
            <a:ext cx="10221357" cy="4441755"/>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887730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E58FC8C-29B4-4255-996C-CBA000FE4936}"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32C76-ECBC-47F0-AC59-782A9DF1A318}" type="slidenum">
              <a:rPr lang="en-US" smtClean="0"/>
              <a:t>‹#›</a:t>
            </a:fld>
            <a:endParaRPr lang="en-US"/>
          </a:p>
        </p:txBody>
      </p:sp>
      <p:sp>
        <p:nvSpPr>
          <p:cNvPr id="7" name="Title Placeholder 1"/>
          <p:cNvSpPr>
            <a:spLocks noGrp="1"/>
          </p:cNvSpPr>
          <p:nvPr>
            <p:ph type="title"/>
          </p:nvPr>
        </p:nvSpPr>
        <p:spPr>
          <a:xfrm>
            <a:off x="483808" y="768636"/>
            <a:ext cx="10572653" cy="965126"/>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8" name="Text Placeholder 2"/>
          <p:cNvSpPr>
            <a:spLocks noGrp="1"/>
          </p:cNvSpPr>
          <p:nvPr>
            <p:ph idx="1"/>
          </p:nvPr>
        </p:nvSpPr>
        <p:spPr>
          <a:xfrm>
            <a:off x="866101" y="1749633"/>
            <a:ext cx="10221357" cy="4441755"/>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8002227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1" name="Rectangle 10"/>
          <p:cNvSpPr/>
          <p:nvPr userDrawn="1"/>
        </p:nvSpPr>
        <p:spPr>
          <a:xfrm>
            <a:off x="0" y="0"/>
            <a:ext cx="12191991" cy="6858000"/>
          </a:xfrm>
          <a:prstGeom prst="rect">
            <a:avLst/>
          </a:prstGeom>
          <a:gradFill flip="none" rotWithShape="1">
            <a:gsLst>
              <a:gs pos="100000">
                <a:srgbClr val="00437B">
                  <a:alpha val="34000"/>
                </a:srgbClr>
              </a:gs>
              <a:gs pos="27000">
                <a:srgbClr val="00437B"/>
              </a:gs>
            </a:gsLst>
            <a:lin ang="252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fld id="{FE58FC8C-29B4-4255-996C-CBA000FE4936}"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32C76-ECBC-47F0-AC59-782A9DF1A318}" type="slidenum">
              <a:rPr lang="en-US" smtClean="0"/>
              <a:t>‹#›</a:t>
            </a:fld>
            <a:endParaRPr lang="en-US"/>
          </a:p>
        </p:txBody>
      </p:sp>
      <p:sp>
        <p:nvSpPr>
          <p:cNvPr id="8" name="Title Placeholder 1"/>
          <p:cNvSpPr>
            <a:spLocks noGrp="1"/>
          </p:cNvSpPr>
          <p:nvPr>
            <p:ph type="title"/>
          </p:nvPr>
        </p:nvSpPr>
        <p:spPr>
          <a:xfrm>
            <a:off x="483808" y="768636"/>
            <a:ext cx="10572653" cy="965126"/>
          </a:xfrm>
          <a:prstGeom prst="rect">
            <a:avLst/>
          </a:prstGeom>
        </p:spPr>
        <p:txBody>
          <a:bodyPr vert="horz" lIns="91440" tIns="45720" rIns="91440" bIns="45720" rtlCol="0" anchor="ctr">
            <a:noAutofit/>
          </a:bodyPr>
          <a:lstStyle>
            <a:lvl1pPr>
              <a:defRPr>
                <a:solidFill>
                  <a:schemeClr val="bg1"/>
                </a:solidFill>
              </a:defRPr>
            </a:lvl1pPr>
          </a:lstStyle>
          <a:p>
            <a:r>
              <a:rPr lang="en-US" dirty="0" smtClean="0"/>
              <a:t>Click to edit Master title style</a:t>
            </a:r>
            <a:endParaRPr lang="en-US" dirty="0"/>
          </a:p>
        </p:txBody>
      </p:sp>
      <p:sp>
        <p:nvSpPr>
          <p:cNvPr id="9" name="Text Placeholder 2"/>
          <p:cNvSpPr>
            <a:spLocks noGrp="1"/>
          </p:cNvSpPr>
          <p:nvPr>
            <p:ph idx="1"/>
          </p:nvPr>
        </p:nvSpPr>
        <p:spPr>
          <a:xfrm>
            <a:off x="866101" y="1749633"/>
            <a:ext cx="10221357" cy="4441755"/>
          </a:xfrm>
          <a:prstGeom prst="rect">
            <a:avLst/>
          </a:prstGeom>
        </p:spPr>
        <p:txBody>
          <a:bodyPr vert="horz" lIns="91440" tIns="45720" rIns="91440" bIns="45720" rtlCol="0">
            <a:normAutofit/>
          </a:bodyPr>
          <a:lstStyle>
            <a:lvl1pPr marL="457200" indent="-457200">
              <a:buClr>
                <a:srgbClr val="FDB515"/>
              </a:buClr>
              <a:buFont typeface="Arial" panose="020B0604020202020204" pitchFamily="34" charset="0"/>
              <a:buChar char="•"/>
              <a:defRPr>
                <a:solidFill>
                  <a:schemeClr val="bg1"/>
                </a:solidFill>
              </a:defRPr>
            </a:lvl1pPr>
            <a:lvl2pPr marL="685800" indent="-342900">
              <a:buClr>
                <a:srgbClr val="FDB515"/>
              </a:buClr>
              <a:buFont typeface="Arial" panose="020B0604020202020204" pitchFamily="34" charset="0"/>
              <a:buChar char="•"/>
              <a:defRPr>
                <a:solidFill>
                  <a:schemeClr val="bg1"/>
                </a:solidFill>
              </a:defRPr>
            </a:lvl2pPr>
            <a:lvl3pPr marL="971550" indent="-285750">
              <a:buClr>
                <a:srgbClr val="FDB515"/>
              </a:buClr>
              <a:buFont typeface="Arial" panose="020B0604020202020204" pitchFamily="34" charset="0"/>
              <a:buChar char="•"/>
              <a:defRPr>
                <a:solidFill>
                  <a:schemeClr val="bg1"/>
                </a:solidFill>
              </a:defRPr>
            </a:lvl3pPr>
            <a:lvl4pPr marL="1314450" indent="-285750">
              <a:buClr>
                <a:srgbClr val="FDB515"/>
              </a:buClr>
              <a:buFont typeface="Arial" panose="020B0604020202020204" pitchFamily="34" charset="0"/>
              <a:buChar char="•"/>
              <a:defRPr>
                <a:solidFill>
                  <a:schemeClr val="bg1"/>
                </a:solidFill>
              </a:defRPr>
            </a:lvl4pPr>
            <a:lvl5pPr marL="1657350" indent="-285750">
              <a:buClr>
                <a:srgbClr val="FDB515"/>
              </a:buClr>
              <a:buFont typeface="Arial" panose="020B0604020202020204" pitchFamily="34" charset="0"/>
              <a:buChar char="•"/>
              <a:defRPr>
                <a:solidFill>
                  <a:schemeClr val="bg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Rectangle 14"/>
          <p:cNvSpPr/>
          <p:nvPr userDrawn="1"/>
        </p:nvSpPr>
        <p:spPr>
          <a:xfrm>
            <a:off x="0" y="0"/>
            <a:ext cx="12191991" cy="432708"/>
          </a:xfrm>
          <a:prstGeom prst="rect">
            <a:avLst/>
          </a:prstGeom>
          <a:gradFill flip="none" rotWithShape="1">
            <a:gsLst>
              <a:gs pos="96000">
                <a:srgbClr val="00437B">
                  <a:alpha val="14000"/>
                </a:srgbClr>
              </a:gs>
              <a:gs pos="0">
                <a:srgbClr val="00437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7824" y="177230"/>
            <a:ext cx="1312193" cy="494630"/>
          </a:xfrm>
          <a:prstGeom prst="rect">
            <a:avLst/>
          </a:prstGeom>
        </p:spPr>
      </p:pic>
    </p:spTree>
    <p:extLst>
      <p:ext uri="{BB962C8B-B14F-4D97-AF65-F5344CB8AC3E}">
        <p14:creationId xmlns:p14="http://schemas.microsoft.com/office/powerpoint/2010/main" val="1095450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FE58FC8C-29B4-4255-996C-CBA000FE4936}"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32C76-ECBC-47F0-AC59-782A9DF1A318}" type="slidenum">
              <a:rPr lang="en-US" smtClean="0"/>
              <a:t>‹#›</a:t>
            </a:fld>
            <a:endParaRPr lang="en-US"/>
          </a:p>
        </p:txBody>
      </p:sp>
    </p:spTree>
    <p:extLst>
      <p:ext uri="{BB962C8B-B14F-4D97-AF65-F5344CB8AC3E}">
        <p14:creationId xmlns:p14="http://schemas.microsoft.com/office/powerpoint/2010/main" val="277592592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FE58FC8C-29B4-4255-996C-CBA000FE4936}"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32C76-ECBC-47F0-AC59-782A9DF1A318}" type="slidenum">
              <a:rPr lang="en-US" smtClean="0"/>
              <a:t>‹#›</a:t>
            </a:fld>
            <a:endParaRPr lang="en-US"/>
          </a:p>
        </p:txBody>
      </p:sp>
    </p:spTree>
    <p:extLst>
      <p:ext uri="{BB962C8B-B14F-4D97-AF65-F5344CB8AC3E}">
        <p14:creationId xmlns:p14="http://schemas.microsoft.com/office/powerpoint/2010/main" val="361205858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FE58FC8C-29B4-4255-996C-CBA000FE4936}"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32C76-ECBC-47F0-AC59-782A9DF1A318}" type="slidenum">
              <a:rPr lang="en-US" smtClean="0"/>
              <a:t>‹#›</a:t>
            </a:fld>
            <a:endParaRPr lang="en-US"/>
          </a:p>
        </p:txBody>
      </p:sp>
    </p:spTree>
    <p:extLst>
      <p:ext uri="{BB962C8B-B14F-4D97-AF65-F5344CB8AC3E}">
        <p14:creationId xmlns:p14="http://schemas.microsoft.com/office/powerpoint/2010/main" val="2860302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image" Target="../media/image1.pn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1991" cy="6858000"/>
          </a:xfrm>
          <a:prstGeom prst="rect">
            <a:avLst/>
          </a:prstGeom>
          <a:gradFill flip="none" rotWithShape="1">
            <a:gsLst>
              <a:gs pos="0">
                <a:srgbClr val="00437B">
                  <a:alpha val="78000"/>
                </a:srgbClr>
              </a:gs>
              <a:gs pos="24000">
                <a:srgbClr val="00437B">
                  <a:alpha val="40000"/>
                </a:srgbClr>
              </a:gs>
              <a:gs pos="64000">
                <a:srgbClr val="00437B">
                  <a:alpha val="0"/>
                </a:srgbClr>
              </a:gs>
            </a:gsLst>
            <a:lin ang="252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flipH="1">
            <a:off x="687246" y="0"/>
            <a:ext cx="11504752" cy="4963886"/>
          </a:xfrm>
          <a:prstGeom prst="rect">
            <a:avLst/>
          </a:prstGeom>
          <a:gradFill flip="none" rotWithShape="1">
            <a:gsLst>
              <a:gs pos="0">
                <a:srgbClr val="FDB515">
                  <a:alpha val="59000"/>
                </a:srgbClr>
              </a:gs>
              <a:gs pos="47000">
                <a:srgbClr val="FDB515">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E58FC8C-29B4-4255-996C-CBA000FE4936}" type="datetimeFigureOut">
              <a:rPr lang="en-US" smtClean="0"/>
              <a:t>11/4/2020</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FB32C76-ECBC-47F0-AC59-782A9DF1A318}" type="slidenum">
              <a:rPr lang="en-US" smtClean="0"/>
              <a:t>‹#›</a:t>
            </a:fld>
            <a:endParaRPr lang="en-US"/>
          </a:p>
        </p:txBody>
      </p:sp>
      <p:sp>
        <p:nvSpPr>
          <p:cNvPr id="2" name="Title Placeholder 1"/>
          <p:cNvSpPr>
            <a:spLocks noGrp="1"/>
          </p:cNvSpPr>
          <p:nvPr>
            <p:ph type="title"/>
          </p:nvPr>
        </p:nvSpPr>
        <p:spPr>
          <a:xfrm>
            <a:off x="483808" y="768636"/>
            <a:ext cx="10572653" cy="965126"/>
          </a:xfrm>
          <a:prstGeom prst="rect">
            <a:avLst/>
          </a:prstGeom>
        </p:spPr>
        <p:txBody>
          <a:bodyPr vert="horz" lIns="91440" tIns="45720" rIns="91440" bIns="45720" rtlCol="0" anchor="ctr">
            <a:noAutofit/>
          </a:bodyPr>
          <a:lstStyle/>
          <a:p>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866101" y="1749633"/>
            <a:ext cx="10221357" cy="4441755"/>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ectangle 10"/>
          <p:cNvSpPr/>
          <p:nvPr userDrawn="1"/>
        </p:nvSpPr>
        <p:spPr>
          <a:xfrm>
            <a:off x="0" y="0"/>
            <a:ext cx="12191991" cy="432708"/>
          </a:xfrm>
          <a:prstGeom prst="rect">
            <a:avLst/>
          </a:prstGeom>
          <a:gradFill flip="none" rotWithShape="1">
            <a:gsLst>
              <a:gs pos="96000">
                <a:srgbClr val="00437B">
                  <a:alpha val="14000"/>
                </a:srgbClr>
              </a:gs>
              <a:gs pos="0">
                <a:srgbClr val="00437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0327824" y="177230"/>
            <a:ext cx="1312193" cy="494630"/>
          </a:xfrm>
          <a:prstGeom prst="rect">
            <a:avLst/>
          </a:prstGeom>
        </p:spPr>
      </p:pic>
    </p:spTree>
    <p:extLst>
      <p:ext uri="{BB962C8B-B14F-4D97-AF65-F5344CB8AC3E}">
        <p14:creationId xmlns:p14="http://schemas.microsoft.com/office/powerpoint/2010/main" val="70160019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8" r:id="rId17"/>
    <p:sldLayoutId id="2147483769" r:id="rId18"/>
  </p:sldLayoutIdLst>
  <p:timing>
    <p:tnLst>
      <p:par>
        <p:cTn id="1" dur="indefinite" restart="never" nodeType="tmRoot"/>
      </p:par>
    </p:tnLst>
  </p:timing>
  <p:txStyles>
    <p:titleStyle>
      <a:lvl1pPr algn="l" defTabSz="685800" rtl="0" eaLnBrk="1" latinLnBrk="0" hangingPunct="1">
        <a:lnSpc>
          <a:spcPct val="100000"/>
        </a:lnSpc>
        <a:spcBef>
          <a:spcPct val="0"/>
        </a:spcBef>
        <a:buNone/>
        <a:defRPr sz="3400" b="1" kern="1200">
          <a:solidFill>
            <a:srgbClr val="00437B"/>
          </a:solidFill>
          <a:latin typeface="Arial" panose="020B0604020202020204" pitchFamily="34" charset="0"/>
          <a:ea typeface="+mj-ea"/>
          <a:cs typeface="Arial" panose="020B0604020202020204" pitchFamily="34" charset="0"/>
        </a:defRPr>
      </a:lvl1pPr>
    </p:titleStyle>
    <p:bodyStyle>
      <a:lvl1pPr marL="342900" indent="-342900" algn="l" defTabSz="685800" rtl="0" eaLnBrk="1" latinLnBrk="0" hangingPunct="1">
        <a:lnSpc>
          <a:spcPct val="90000"/>
        </a:lnSpc>
        <a:spcBef>
          <a:spcPts val="750"/>
        </a:spcBef>
        <a:buClr>
          <a:srgbClr val="00556F"/>
        </a:buClr>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28650" indent="-285750" algn="l" defTabSz="685800" rtl="0" eaLnBrk="1" latinLnBrk="0" hangingPunct="1">
        <a:lnSpc>
          <a:spcPct val="90000"/>
        </a:lnSpc>
        <a:spcBef>
          <a:spcPts val="375"/>
        </a:spcBef>
        <a:buClr>
          <a:srgbClr val="00556F"/>
        </a:buClr>
        <a:buFont typeface="Arial" panose="020B0604020202020204" pitchFamily="34" charset="0"/>
        <a:buChar char="•"/>
        <a:defRPr sz="2300" kern="1200">
          <a:solidFill>
            <a:schemeClr val="tx1"/>
          </a:solidFill>
          <a:latin typeface="Arial" panose="020B0604020202020204" pitchFamily="34" charset="0"/>
          <a:ea typeface="+mn-ea"/>
          <a:cs typeface="Arial" panose="020B0604020202020204" pitchFamily="34" charset="0"/>
        </a:defRPr>
      </a:lvl2pPr>
      <a:lvl3pPr marL="971550" indent="-285750" algn="l" defTabSz="685800" rtl="0" eaLnBrk="1" latinLnBrk="0" hangingPunct="1">
        <a:lnSpc>
          <a:spcPct val="90000"/>
        </a:lnSpc>
        <a:spcBef>
          <a:spcPts val="375"/>
        </a:spcBef>
        <a:buClr>
          <a:srgbClr val="00556F"/>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314450" indent="-285750" algn="l" defTabSz="685800" rtl="0" eaLnBrk="1" latinLnBrk="0" hangingPunct="1">
        <a:lnSpc>
          <a:spcPct val="90000"/>
        </a:lnSpc>
        <a:spcBef>
          <a:spcPts val="375"/>
        </a:spcBef>
        <a:buClr>
          <a:srgbClr val="00556F"/>
        </a:buClr>
        <a:buFont typeface="Arial" panose="020B0604020202020204" pitchFamily="34" charset="0"/>
        <a:buChar char="•"/>
        <a:defRPr sz="1550" kern="1200">
          <a:solidFill>
            <a:schemeClr val="tx1"/>
          </a:solidFill>
          <a:latin typeface="Arial" panose="020B0604020202020204" pitchFamily="34" charset="0"/>
          <a:ea typeface="+mn-ea"/>
          <a:cs typeface="Arial" panose="020B0604020202020204" pitchFamily="34" charset="0"/>
        </a:defRPr>
      </a:lvl4pPr>
      <a:lvl5pPr marL="1657350" indent="-285750" algn="l" defTabSz="685800" rtl="0" eaLnBrk="1" latinLnBrk="0" hangingPunct="1">
        <a:lnSpc>
          <a:spcPct val="90000"/>
        </a:lnSpc>
        <a:spcBef>
          <a:spcPts val="375"/>
        </a:spcBef>
        <a:buClr>
          <a:srgbClr val="00556F"/>
        </a:buClr>
        <a:buFont typeface="Arial" panose="020B0604020202020204" pitchFamily="34" charset="0"/>
        <a:buChar char="•"/>
        <a:defRPr sz="15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 y="0"/>
            <a:ext cx="12191991" cy="6858000"/>
          </a:xfrm>
          <a:prstGeom prst="rect">
            <a:avLst/>
          </a:prstGeom>
          <a:gradFill flip="none" rotWithShape="1">
            <a:gsLst>
              <a:gs pos="0">
                <a:srgbClr val="00437B">
                  <a:alpha val="78000"/>
                </a:srgbClr>
              </a:gs>
              <a:gs pos="24000">
                <a:srgbClr val="00437B">
                  <a:alpha val="40000"/>
                </a:srgbClr>
              </a:gs>
              <a:gs pos="64000">
                <a:srgbClr val="00437B">
                  <a:alpha val="0"/>
                </a:srgbClr>
              </a:gs>
            </a:gsLst>
            <a:lin ang="252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flipH="1">
            <a:off x="687247" y="0"/>
            <a:ext cx="11504752" cy="4963886"/>
          </a:xfrm>
          <a:prstGeom prst="rect">
            <a:avLst/>
          </a:prstGeom>
          <a:gradFill flip="none" rotWithShape="1">
            <a:gsLst>
              <a:gs pos="0">
                <a:srgbClr val="FDB515">
                  <a:alpha val="59000"/>
                </a:srgbClr>
              </a:gs>
              <a:gs pos="47000">
                <a:srgbClr val="FDB515">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E58FC8C-29B4-4255-996C-CBA000FE4936}" type="datetimeFigureOut">
              <a:rPr lang="en-US" smtClean="0"/>
              <a:t>11/4/2020</a:t>
            </a:fld>
            <a:endParaRPr lang="en-US"/>
          </a:p>
        </p:txBody>
      </p:sp>
      <p:sp>
        <p:nvSpPr>
          <p:cNvPr id="5" name="Footer Placeholder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FB32C76-ECBC-47F0-AC59-782A9DF1A318}" type="slidenum">
              <a:rPr lang="en-US" smtClean="0"/>
              <a:t>‹#›</a:t>
            </a:fld>
            <a:endParaRPr lang="en-US"/>
          </a:p>
        </p:txBody>
      </p:sp>
      <p:sp>
        <p:nvSpPr>
          <p:cNvPr id="2" name="Title Placeholder 1"/>
          <p:cNvSpPr>
            <a:spLocks noGrp="1"/>
          </p:cNvSpPr>
          <p:nvPr>
            <p:ph type="title"/>
          </p:nvPr>
        </p:nvSpPr>
        <p:spPr>
          <a:xfrm>
            <a:off x="483808" y="768636"/>
            <a:ext cx="10572653" cy="965126"/>
          </a:xfrm>
          <a:prstGeom prst="rect">
            <a:avLst/>
          </a:prstGeom>
        </p:spPr>
        <p:txBody>
          <a:bodyPr vert="horz" lIns="91440" tIns="45720" rIns="91440" bIns="45720" rtlCol="0" anchor="ctr">
            <a:noAutofit/>
          </a:bodyPr>
          <a:lstStyle/>
          <a:p>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866103" y="1749637"/>
            <a:ext cx="10221357" cy="4441755"/>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ectangle 10"/>
          <p:cNvSpPr/>
          <p:nvPr userDrawn="1"/>
        </p:nvSpPr>
        <p:spPr>
          <a:xfrm>
            <a:off x="3" y="0"/>
            <a:ext cx="12191991" cy="432708"/>
          </a:xfrm>
          <a:prstGeom prst="rect">
            <a:avLst/>
          </a:prstGeom>
          <a:gradFill flip="none" rotWithShape="1">
            <a:gsLst>
              <a:gs pos="96000">
                <a:srgbClr val="00437B">
                  <a:alpha val="14000"/>
                </a:srgbClr>
              </a:gs>
              <a:gs pos="0">
                <a:srgbClr val="00437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327826" y="177230"/>
            <a:ext cx="1312193" cy="494630"/>
          </a:xfrm>
          <a:prstGeom prst="rect">
            <a:avLst/>
          </a:prstGeom>
        </p:spPr>
      </p:pic>
    </p:spTree>
    <p:extLst>
      <p:ext uri="{BB962C8B-B14F-4D97-AF65-F5344CB8AC3E}">
        <p14:creationId xmlns:p14="http://schemas.microsoft.com/office/powerpoint/2010/main" val="4284191330"/>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Lst>
  <p:timing>
    <p:tnLst>
      <p:par>
        <p:cTn id="1" dur="indefinite" restart="never" nodeType="tmRoot"/>
      </p:par>
    </p:tnLst>
  </p:timing>
  <p:txStyles>
    <p:titleStyle>
      <a:lvl1pPr algn="l" defTabSz="685783" rtl="0" eaLnBrk="1" latinLnBrk="0" hangingPunct="1">
        <a:lnSpc>
          <a:spcPct val="100000"/>
        </a:lnSpc>
        <a:spcBef>
          <a:spcPct val="0"/>
        </a:spcBef>
        <a:buNone/>
        <a:defRPr sz="3400" b="1" kern="1200">
          <a:solidFill>
            <a:srgbClr val="00437B"/>
          </a:solidFill>
          <a:latin typeface="Arial" panose="020B0604020202020204" pitchFamily="34" charset="0"/>
          <a:ea typeface="+mj-ea"/>
          <a:cs typeface="Arial" panose="020B0604020202020204" pitchFamily="34" charset="0"/>
        </a:defRPr>
      </a:lvl1pPr>
    </p:titleStyle>
    <p:bodyStyle>
      <a:lvl1pPr marL="342891" indent="-342891" algn="l" defTabSz="685783" rtl="0" eaLnBrk="1" latinLnBrk="0" hangingPunct="1">
        <a:lnSpc>
          <a:spcPct val="90000"/>
        </a:lnSpc>
        <a:spcBef>
          <a:spcPts val="751"/>
        </a:spcBef>
        <a:buClr>
          <a:srgbClr val="00556F"/>
        </a:buClr>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28635" indent="-285744" algn="l" defTabSz="685783" rtl="0" eaLnBrk="1" latinLnBrk="0" hangingPunct="1">
        <a:lnSpc>
          <a:spcPct val="90000"/>
        </a:lnSpc>
        <a:spcBef>
          <a:spcPts val="375"/>
        </a:spcBef>
        <a:buClr>
          <a:srgbClr val="00556F"/>
        </a:buClr>
        <a:buFont typeface="Arial" panose="020B0604020202020204" pitchFamily="34" charset="0"/>
        <a:buChar char="•"/>
        <a:defRPr sz="2300" kern="1200">
          <a:solidFill>
            <a:schemeClr val="tx1"/>
          </a:solidFill>
          <a:latin typeface="Arial" panose="020B0604020202020204" pitchFamily="34" charset="0"/>
          <a:ea typeface="+mn-ea"/>
          <a:cs typeface="Arial" panose="020B0604020202020204" pitchFamily="34" charset="0"/>
        </a:defRPr>
      </a:lvl2pPr>
      <a:lvl3pPr marL="971526" indent="-285744" algn="l" defTabSz="685783" rtl="0" eaLnBrk="1" latinLnBrk="0" hangingPunct="1">
        <a:lnSpc>
          <a:spcPct val="90000"/>
        </a:lnSpc>
        <a:spcBef>
          <a:spcPts val="375"/>
        </a:spcBef>
        <a:buClr>
          <a:srgbClr val="00556F"/>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314418" indent="-285744" algn="l" defTabSz="685783" rtl="0" eaLnBrk="1" latinLnBrk="0" hangingPunct="1">
        <a:lnSpc>
          <a:spcPct val="90000"/>
        </a:lnSpc>
        <a:spcBef>
          <a:spcPts val="375"/>
        </a:spcBef>
        <a:buClr>
          <a:srgbClr val="00556F"/>
        </a:buClr>
        <a:buFont typeface="Arial" panose="020B0604020202020204" pitchFamily="34" charset="0"/>
        <a:buChar char="•"/>
        <a:defRPr sz="1551" kern="1200">
          <a:solidFill>
            <a:schemeClr val="tx1"/>
          </a:solidFill>
          <a:latin typeface="Arial" panose="020B0604020202020204" pitchFamily="34" charset="0"/>
          <a:ea typeface="+mn-ea"/>
          <a:cs typeface="Arial" panose="020B0604020202020204" pitchFamily="34" charset="0"/>
        </a:defRPr>
      </a:lvl4pPr>
      <a:lvl5pPr marL="1657309" indent="-285744" algn="l" defTabSz="685783" rtl="0" eaLnBrk="1" latinLnBrk="0" hangingPunct="1">
        <a:lnSpc>
          <a:spcPct val="90000"/>
        </a:lnSpc>
        <a:spcBef>
          <a:spcPts val="375"/>
        </a:spcBef>
        <a:buClr>
          <a:srgbClr val="00556F"/>
        </a:buClr>
        <a:buFont typeface="Arial" panose="020B0604020202020204" pitchFamily="34" charset="0"/>
        <a:buChar char="•"/>
        <a:defRPr sz="1551" kern="1200">
          <a:solidFill>
            <a:schemeClr val="tx1"/>
          </a:solidFill>
          <a:latin typeface="Arial" panose="020B0604020202020204" pitchFamily="34" charset="0"/>
          <a:ea typeface="+mn-ea"/>
          <a:cs typeface="Arial" panose="020B060402020202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16.png"/><Relationship Id="rId18" Type="http://schemas.openxmlformats.org/officeDocument/2006/relationships/image" Target="../media/image27.svg"/><Relationship Id="rId7" Type="http://schemas.openxmlformats.org/officeDocument/2006/relationships/image" Target="../media/image13.png"/><Relationship Id="rId12" Type="http://schemas.openxmlformats.org/officeDocument/2006/relationships/image" Target="../media/image21.svg"/><Relationship Id="rId17" Type="http://schemas.openxmlformats.org/officeDocument/2006/relationships/image" Target="../media/image18.png"/><Relationship Id="rId2" Type="http://schemas.openxmlformats.org/officeDocument/2006/relationships/image" Target="../media/image11.png"/><Relationship Id="rId16" Type="http://schemas.openxmlformats.org/officeDocument/2006/relationships/image" Target="../media/image25.svg"/><Relationship Id="rId1" Type="http://schemas.openxmlformats.org/officeDocument/2006/relationships/slideLayout" Target="../slideLayouts/slideLayout5.xml"/><Relationship Id="rId6" Type="http://schemas.openxmlformats.org/officeDocument/2006/relationships/image" Target="../media/image15.svg"/><Relationship Id="rId11" Type="http://schemas.openxmlformats.org/officeDocument/2006/relationships/image" Target="../media/image15.png"/><Relationship Id="rId5" Type="http://schemas.openxmlformats.org/officeDocument/2006/relationships/image" Target="../media/image12.png"/><Relationship Id="rId15" Type="http://schemas.openxmlformats.org/officeDocument/2006/relationships/image" Target="../media/image17.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4.png"/><Relationship Id="rId14" Type="http://schemas.openxmlformats.org/officeDocument/2006/relationships/image" Target="../media/image23.sv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www.ncbi.nlm.nih.gov/pubmed/23150861" TargetMode="External"/><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video" Target="https://www.youtube.com/embed/evVIMpzahc8" TargetMode="Externa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3" Type="http://schemas.openxmlformats.org/officeDocument/2006/relationships/image" Target="../media/image37.emf"/><Relationship Id="rId18" Type="http://schemas.openxmlformats.org/officeDocument/2006/relationships/customXml" Target="../ink/ink8.xml"/><Relationship Id="rId26" Type="http://schemas.openxmlformats.org/officeDocument/2006/relationships/customXml" Target="../ink/ink12.xml"/><Relationship Id="rId39" Type="http://schemas.openxmlformats.org/officeDocument/2006/relationships/image" Target="../media/image50.emf"/><Relationship Id="rId21" Type="http://schemas.openxmlformats.org/officeDocument/2006/relationships/image" Target="../media/image41.emf"/><Relationship Id="rId34" Type="http://schemas.openxmlformats.org/officeDocument/2006/relationships/customXml" Target="../ink/ink16.xml"/><Relationship Id="rId42" Type="http://schemas.openxmlformats.org/officeDocument/2006/relationships/customXml" Target="../ink/ink20.xml"/><Relationship Id="rId47" Type="http://schemas.openxmlformats.org/officeDocument/2006/relationships/image" Target="../media/image54.emf"/><Relationship Id="rId50" Type="http://schemas.openxmlformats.org/officeDocument/2006/relationships/customXml" Target="../ink/ink24.xml"/><Relationship Id="rId55" Type="http://schemas.openxmlformats.org/officeDocument/2006/relationships/image" Target="../media/image58.emf"/><Relationship Id="rId63" Type="http://schemas.openxmlformats.org/officeDocument/2006/relationships/image" Target="../media/image62.emf"/><Relationship Id="rId7" Type="http://schemas.openxmlformats.org/officeDocument/2006/relationships/image" Target="../media/image34.emf"/><Relationship Id="rId2" Type="http://schemas.openxmlformats.org/officeDocument/2006/relationships/notesSlide" Target="../notesSlides/notesSlide15.xml"/><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45.emf"/><Relationship Id="rId41" Type="http://schemas.openxmlformats.org/officeDocument/2006/relationships/image" Target="../media/image51.emf"/><Relationship Id="rId54" Type="http://schemas.openxmlformats.org/officeDocument/2006/relationships/customXml" Target="../ink/ink26.xml"/><Relationship Id="rId62" Type="http://schemas.openxmlformats.org/officeDocument/2006/relationships/customXml" Target="../ink/ink30.xml"/><Relationship Id="rId1" Type="http://schemas.openxmlformats.org/officeDocument/2006/relationships/slideLayout" Target="../slideLayouts/slideLayout14.xml"/><Relationship Id="rId6" Type="http://schemas.openxmlformats.org/officeDocument/2006/relationships/customXml" Target="../ink/ink2.xml"/><Relationship Id="rId11" Type="http://schemas.openxmlformats.org/officeDocument/2006/relationships/image" Target="../media/image36.emf"/><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image" Target="../media/image49.emf"/><Relationship Id="rId40" Type="http://schemas.openxmlformats.org/officeDocument/2006/relationships/customXml" Target="../ink/ink19.xml"/><Relationship Id="rId45" Type="http://schemas.openxmlformats.org/officeDocument/2006/relationships/image" Target="../media/image53.emf"/><Relationship Id="rId53" Type="http://schemas.openxmlformats.org/officeDocument/2006/relationships/image" Target="../media/image57.emf"/><Relationship Id="rId58" Type="http://schemas.openxmlformats.org/officeDocument/2006/relationships/customXml" Target="../ink/ink28.xml"/><Relationship Id="rId5" Type="http://schemas.openxmlformats.org/officeDocument/2006/relationships/image" Target="../media/image33.emf"/><Relationship Id="rId15" Type="http://schemas.openxmlformats.org/officeDocument/2006/relationships/image" Target="../media/image38.emf"/><Relationship Id="rId23" Type="http://schemas.openxmlformats.org/officeDocument/2006/relationships/image" Target="../media/image42.emf"/><Relationship Id="rId28" Type="http://schemas.openxmlformats.org/officeDocument/2006/relationships/customXml" Target="../ink/ink13.xml"/><Relationship Id="rId36" Type="http://schemas.openxmlformats.org/officeDocument/2006/relationships/customXml" Target="../ink/ink17.xml"/><Relationship Id="rId49" Type="http://schemas.openxmlformats.org/officeDocument/2006/relationships/image" Target="../media/image55.emf"/><Relationship Id="rId57" Type="http://schemas.openxmlformats.org/officeDocument/2006/relationships/image" Target="../media/image59.emf"/><Relationship Id="rId61" Type="http://schemas.openxmlformats.org/officeDocument/2006/relationships/image" Target="../media/image61.emf"/><Relationship Id="rId10" Type="http://schemas.openxmlformats.org/officeDocument/2006/relationships/customXml" Target="../ink/ink4.xml"/><Relationship Id="rId19" Type="http://schemas.openxmlformats.org/officeDocument/2006/relationships/image" Target="../media/image40.emf"/><Relationship Id="rId31" Type="http://schemas.openxmlformats.org/officeDocument/2006/relationships/image" Target="../media/image46.emf"/><Relationship Id="rId44" Type="http://schemas.openxmlformats.org/officeDocument/2006/relationships/customXml" Target="../ink/ink21.xml"/><Relationship Id="rId52" Type="http://schemas.openxmlformats.org/officeDocument/2006/relationships/customXml" Target="../ink/ink25.xml"/><Relationship Id="rId60" Type="http://schemas.openxmlformats.org/officeDocument/2006/relationships/customXml" Target="../ink/ink29.xml"/><Relationship Id="rId65" Type="http://schemas.openxmlformats.org/officeDocument/2006/relationships/image" Target="../media/image63.emf"/><Relationship Id="rId4" Type="http://schemas.openxmlformats.org/officeDocument/2006/relationships/customXml" Target="../ink/ink1.xml"/><Relationship Id="rId9" Type="http://schemas.openxmlformats.org/officeDocument/2006/relationships/image" Target="../media/image35.emf"/><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44.emf"/><Relationship Id="rId30" Type="http://schemas.openxmlformats.org/officeDocument/2006/relationships/customXml" Target="../ink/ink14.xml"/><Relationship Id="rId35" Type="http://schemas.openxmlformats.org/officeDocument/2006/relationships/image" Target="../media/image48.emf"/><Relationship Id="rId43" Type="http://schemas.openxmlformats.org/officeDocument/2006/relationships/image" Target="../media/image52.emf"/><Relationship Id="rId48" Type="http://schemas.openxmlformats.org/officeDocument/2006/relationships/customXml" Target="../ink/ink23.xml"/><Relationship Id="rId56" Type="http://schemas.openxmlformats.org/officeDocument/2006/relationships/customXml" Target="../ink/ink27.xml"/><Relationship Id="rId64" Type="http://schemas.openxmlformats.org/officeDocument/2006/relationships/customXml" Target="../ink/ink31.xml"/><Relationship Id="rId8" Type="http://schemas.openxmlformats.org/officeDocument/2006/relationships/customXml" Target="../ink/ink3.xml"/><Relationship Id="rId51" Type="http://schemas.openxmlformats.org/officeDocument/2006/relationships/image" Target="../media/image56.emf"/><Relationship Id="rId3" Type="http://schemas.openxmlformats.org/officeDocument/2006/relationships/image" Target="../media/image33.png"/><Relationship Id="rId12" Type="http://schemas.openxmlformats.org/officeDocument/2006/relationships/customXml" Target="../ink/ink5.xml"/><Relationship Id="rId17" Type="http://schemas.openxmlformats.org/officeDocument/2006/relationships/image" Target="../media/image39.emf"/><Relationship Id="rId25" Type="http://schemas.openxmlformats.org/officeDocument/2006/relationships/image" Target="../media/image43.emf"/><Relationship Id="rId33" Type="http://schemas.openxmlformats.org/officeDocument/2006/relationships/image" Target="../media/image47.emf"/><Relationship Id="rId38" Type="http://schemas.openxmlformats.org/officeDocument/2006/relationships/customXml" Target="../ink/ink18.xml"/><Relationship Id="rId46" Type="http://schemas.openxmlformats.org/officeDocument/2006/relationships/customXml" Target="../ink/ink22.xml"/><Relationship Id="rId59" Type="http://schemas.openxmlformats.org/officeDocument/2006/relationships/image" Target="../media/image60.emf"/></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video" Target="https://www.youtube.com/embed/jsp-19o_5vU"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1.svg"/><Relationship Id="rId7"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9.svg"/><Relationship Id="rId5" Type="http://schemas.openxmlformats.org/officeDocument/2006/relationships/image" Target="../media/image9.png"/><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 y="0"/>
            <a:ext cx="12191991" cy="6858000"/>
          </a:xfrm>
          <a:prstGeom prst="rect">
            <a:avLst/>
          </a:prstGeom>
          <a:gradFill flip="none" rotWithShape="1">
            <a:gsLst>
              <a:gs pos="3000">
                <a:srgbClr val="00437B"/>
              </a:gs>
              <a:gs pos="55000">
                <a:srgbClr val="00437B">
                  <a:alpha val="0"/>
                </a:srgbClr>
              </a:gs>
            </a:gsLst>
            <a:lin ang="252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flipH="1">
            <a:off x="687247" y="1"/>
            <a:ext cx="11504752" cy="4963887"/>
          </a:xfrm>
          <a:prstGeom prst="rect">
            <a:avLst/>
          </a:prstGeom>
          <a:gradFill flip="none" rotWithShape="1">
            <a:gsLst>
              <a:gs pos="0">
                <a:srgbClr val="FDB515">
                  <a:alpha val="81000"/>
                </a:srgbClr>
              </a:gs>
              <a:gs pos="47000">
                <a:srgbClr val="FDB515">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3035200" y="5497305"/>
            <a:ext cx="8801757" cy="1231106"/>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4A"/>
                </a:solidFill>
                <a:effectLst/>
                <a:uLnTx/>
                <a:uFillTx/>
                <a:latin typeface="Calibri" panose="020F0502020204030204"/>
                <a:ea typeface="+mn-ea"/>
                <a:cs typeface="+mn-cs"/>
              </a:rPr>
              <a:t>BMC’s QI Hub is your resource for all things quality improvement.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0004A"/>
                </a:solidFill>
                <a:effectLst/>
                <a:uLnTx/>
                <a:uFillTx/>
                <a:latin typeface="Calibri" panose="020F0502020204030204"/>
                <a:ea typeface="+mn-ea"/>
                <a:cs typeface="+mn-cs"/>
              </a:rPr>
              <a:t>Visit </a:t>
            </a:r>
            <a:r>
              <a:rPr kumimoji="0" lang="en-US" sz="1700" b="1" i="0" u="sng"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bucme.org/BMCQIHUB</a:t>
            </a:r>
            <a:r>
              <a:rPr kumimoji="0" lang="en-US" sz="1700" b="0" i="0" u="none" strike="noStrike" kern="1200" cap="none" spc="0" normalizeH="0" baseline="0" noProof="0" dirty="0">
                <a:ln>
                  <a:noFill/>
                </a:ln>
                <a:solidFill>
                  <a:srgbClr val="00004A"/>
                </a:solidFill>
                <a:effectLst/>
                <a:uLnTx/>
                <a:uFillTx/>
                <a:latin typeface="Calibri" panose="020F0502020204030204"/>
                <a:ea typeface="+mn-ea"/>
                <a:cs typeface="+mn-cs"/>
              </a:rPr>
              <a:t> or email </a:t>
            </a:r>
            <a:r>
              <a:rPr kumimoji="0" lang="en-US" sz="1700" b="1" i="0" u="sng"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QIHub@bmc.org</a:t>
            </a:r>
            <a:r>
              <a:rPr kumimoji="0" lang="en-US" sz="1700" b="0" i="0" u="none" strike="noStrike" kern="1200" cap="none" spc="0" normalizeH="0" baseline="0" noProof="0" dirty="0">
                <a:ln>
                  <a:noFill/>
                </a:ln>
                <a:solidFill>
                  <a:srgbClr val="00004A"/>
                </a:solidFill>
                <a:effectLst/>
                <a:uLnTx/>
                <a:uFillTx/>
                <a:latin typeface="Calibri" panose="020F0502020204030204"/>
                <a:ea typeface="+mn-ea"/>
                <a:cs typeface="+mn-cs"/>
              </a:rPr>
              <a:t> for access to professional coaching, educational tools, support, mentorship, and much more!</a:t>
            </a:r>
          </a:p>
        </p:txBody>
      </p:sp>
      <p:sp>
        <p:nvSpPr>
          <p:cNvPr id="12" name="Oval 11"/>
          <p:cNvSpPr/>
          <p:nvPr/>
        </p:nvSpPr>
        <p:spPr>
          <a:xfrm>
            <a:off x="3486777" y="-984739"/>
            <a:ext cx="4868011" cy="4868011"/>
          </a:xfrm>
          <a:prstGeom prst="ellipse">
            <a:avLst/>
          </a:prstGeom>
          <a:gradFill>
            <a:gsLst>
              <a:gs pos="35000">
                <a:srgbClr val="FFFFFF">
                  <a:lumMod val="100000"/>
                  <a:alpha val="40000"/>
                </a:srgbClr>
              </a:gs>
              <a:gs pos="97000">
                <a:schemeClr val="bg1">
                  <a:lumMod val="100000"/>
                  <a:alpha val="0"/>
                </a:schemeClr>
              </a:gs>
              <a:gs pos="52000">
                <a:srgbClr val="FFFFFF">
                  <a:alpha val="14000"/>
                </a:srgbClr>
              </a:gs>
              <a:gs pos="71000">
                <a:schemeClr val="bg1">
                  <a:lumMod val="100000"/>
                  <a:alpha val="0"/>
                </a:schemeClr>
              </a:gs>
              <a:gs pos="1400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817" y="707853"/>
            <a:ext cx="7889968" cy="4276131"/>
          </a:xfrm>
          <a:prstGeom prst="rect">
            <a:avLst/>
          </a:prstGeom>
        </p:spPr>
      </p:pic>
    </p:spTree>
    <p:extLst>
      <p:ext uri="{BB962C8B-B14F-4D97-AF65-F5344CB8AC3E}">
        <p14:creationId xmlns:p14="http://schemas.microsoft.com/office/powerpoint/2010/main" val="1983323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67203" y="601318"/>
            <a:ext cx="4879099" cy="707886"/>
          </a:xfrm>
          <a:prstGeom prst="rect">
            <a:avLst/>
          </a:prstGeom>
          <a:noFill/>
        </p:spPr>
        <p:txBody>
          <a:bodyPr wrap="square" rtlCol="0">
            <a:spAutoFit/>
          </a:bodyPr>
          <a:lstStyle/>
          <a:p>
            <a:r>
              <a:rPr lang="en-US" sz="4000" b="1" dirty="0">
                <a:solidFill>
                  <a:srgbClr val="002060"/>
                </a:solidFill>
                <a:latin typeface="Times New Roman" pitchFamily="18" charset="0"/>
                <a:cs typeface="Times New Roman" pitchFamily="18" charset="0"/>
              </a:rPr>
              <a:t>DO</a:t>
            </a:r>
          </a:p>
        </p:txBody>
      </p:sp>
      <p:sp>
        <p:nvSpPr>
          <p:cNvPr id="5" name="Flowchart: Or 4">
            <a:extLst>
              <a:ext uri="{FF2B5EF4-FFF2-40B4-BE49-F238E27FC236}">
                <a16:creationId xmlns:a16="http://schemas.microsoft.com/office/drawing/2014/main" xmlns="" id="{8B1198D7-025F-4659-9163-D78053C2DCA8}"/>
              </a:ext>
            </a:extLst>
          </p:cNvPr>
          <p:cNvSpPr/>
          <p:nvPr/>
        </p:nvSpPr>
        <p:spPr>
          <a:xfrm>
            <a:off x="787983" y="920936"/>
            <a:ext cx="1215042" cy="1210661"/>
          </a:xfrm>
          <a:prstGeom prst="flowChar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xmlns="" id="{2631D0BF-2451-40EE-AA2C-15C4A346063D}"/>
              </a:ext>
            </a:extLst>
          </p:cNvPr>
          <p:cNvSpPr txBox="1"/>
          <p:nvPr/>
        </p:nvSpPr>
        <p:spPr>
          <a:xfrm>
            <a:off x="1426201" y="1184010"/>
            <a:ext cx="625702" cy="246221"/>
          </a:xfrm>
          <a:prstGeom prst="rect">
            <a:avLst/>
          </a:prstGeom>
          <a:noFill/>
        </p:spPr>
        <p:txBody>
          <a:bodyPr wrap="square" rtlCol="0">
            <a:spAutoFit/>
          </a:bodyPr>
          <a:lstStyle/>
          <a:p>
            <a:r>
              <a:rPr lang="en-US" sz="1000" dirty="0"/>
              <a:t>PLAN</a:t>
            </a:r>
          </a:p>
        </p:txBody>
      </p:sp>
      <p:sp>
        <p:nvSpPr>
          <p:cNvPr id="7" name="TextBox 6">
            <a:extLst>
              <a:ext uri="{FF2B5EF4-FFF2-40B4-BE49-F238E27FC236}">
                <a16:creationId xmlns:a16="http://schemas.microsoft.com/office/drawing/2014/main" xmlns="" id="{D0055596-E551-44CB-AF3B-F25CFEDC572F}"/>
              </a:ext>
            </a:extLst>
          </p:cNvPr>
          <p:cNvSpPr txBox="1"/>
          <p:nvPr/>
        </p:nvSpPr>
        <p:spPr>
          <a:xfrm>
            <a:off x="1479698" y="1638882"/>
            <a:ext cx="446803" cy="246221"/>
          </a:xfrm>
          <a:prstGeom prst="rect">
            <a:avLst/>
          </a:prstGeom>
          <a:noFill/>
        </p:spPr>
        <p:txBody>
          <a:bodyPr wrap="square" rtlCol="0">
            <a:spAutoFit/>
          </a:bodyPr>
          <a:lstStyle/>
          <a:p>
            <a:r>
              <a:rPr lang="en-US" sz="1000" b="1" dirty="0"/>
              <a:t>DO</a:t>
            </a:r>
          </a:p>
        </p:txBody>
      </p:sp>
      <p:sp>
        <p:nvSpPr>
          <p:cNvPr id="8" name="TextBox 7">
            <a:extLst>
              <a:ext uri="{FF2B5EF4-FFF2-40B4-BE49-F238E27FC236}">
                <a16:creationId xmlns:a16="http://schemas.microsoft.com/office/drawing/2014/main" xmlns="" id="{5DF2F4C8-1B33-48BC-A910-B3B64F6017F8}"/>
              </a:ext>
            </a:extLst>
          </p:cNvPr>
          <p:cNvSpPr txBox="1"/>
          <p:nvPr/>
        </p:nvSpPr>
        <p:spPr>
          <a:xfrm>
            <a:off x="946727" y="1184009"/>
            <a:ext cx="430596" cy="246221"/>
          </a:xfrm>
          <a:prstGeom prst="rect">
            <a:avLst/>
          </a:prstGeom>
          <a:noFill/>
        </p:spPr>
        <p:txBody>
          <a:bodyPr wrap="square" rtlCol="0">
            <a:spAutoFit/>
          </a:bodyPr>
          <a:lstStyle/>
          <a:p>
            <a:r>
              <a:rPr lang="en-US" sz="1000" dirty="0"/>
              <a:t>ACT</a:t>
            </a:r>
          </a:p>
        </p:txBody>
      </p:sp>
      <p:sp>
        <p:nvSpPr>
          <p:cNvPr id="9" name="TextBox 8">
            <a:extLst>
              <a:ext uri="{FF2B5EF4-FFF2-40B4-BE49-F238E27FC236}">
                <a16:creationId xmlns:a16="http://schemas.microsoft.com/office/drawing/2014/main" xmlns="" id="{A2BF549C-A15C-474F-90AE-5789D98EA72B}"/>
              </a:ext>
            </a:extLst>
          </p:cNvPr>
          <p:cNvSpPr txBox="1"/>
          <p:nvPr/>
        </p:nvSpPr>
        <p:spPr>
          <a:xfrm>
            <a:off x="888791" y="1657803"/>
            <a:ext cx="537410" cy="246221"/>
          </a:xfrm>
          <a:prstGeom prst="rect">
            <a:avLst/>
          </a:prstGeom>
          <a:noFill/>
        </p:spPr>
        <p:txBody>
          <a:bodyPr wrap="square" rtlCol="0">
            <a:spAutoFit/>
          </a:bodyPr>
          <a:lstStyle/>
          <a:p>
            <a:r>
              <a:rPr lang="en-US" sz="1000" dirty="0"/>
              <a:t>STUDY</a:t>
            </a:r>
          </a:p>
        </p:txBody>
      </p:sp>
      <p:sp>
        <p:nvSpPr>
          <p:cNvPr id="10" name="Arrow: Right 12">
            <a:extLst>
              <a:ext uri="{FF2B5EF4-FFF2-40B4-BE49-F238E27FC236}">
                <a16:creationId xmlns:a16="http://schemas.microsoft.com/office/drawing/2014/main" xmlns="" id="{9E3F52DF-D2DB-447D-B4F2-6C699646DEE5}"/>
              </a:ext>
            </a:extLst>
          </p:cNvPr>
          <p:cNvSpPr/>
          <p:nvPr/>
        </p:nvSpPr>
        <p:spPr>
          <a:xfrm>
            <a:off x="1311311" y="872233"/>
            <a:ext cx="168386" cy="974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3">
            <a:extLst>
              <a:ext uri="{FF2B5EF4-FFF2-40B4-BE49-F238E27FC236}">
                <a16:creationId xmlns:a16="http://schemas.microsoft.com/office/drawing/2014/main" xmlns="" id="{A86C5286-3423-4BC4-AFEC-7DCFCF2B858F}"/>
              </a:ext>
            </a:extLst>
          </p:cNvPr>
          <p:cNvSpPr/>
          <p:nvPr/>
        </p:nvSpPr>
        <p:spPr>
          <a:xfrm rot="10800000">
            <a:off x="1311311" y="2082894"/>
            <a:ext cx="168386" cy="974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4">
            <a:extLst>
              <a:ext uri="{FF2B5EF4-FFF2-40B4-BE49-F238E27FC236}">
                <a16:creationId xmlns:a16="http://schemas.microsoft.com/office/drawing/2014/main" xmlns="" id="{CB21ACC5-7DAC-4632-A53A-9E2BB6C8D60E}"/>
              </a:ext>
            </a:extLst>
          </p:cNvPr>
          <p:cNvSpPr/>
          <p:nvPr/>
        </p:nvSpPr>
        <p:spPr>
          <a:xfrm rot="5400000">
            <a:off x="1919136" y="1477387"/>
            <a:ext cx="167778" cy="977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5">
            <a:extLst>
              <a:ext uri="{FF2B5EF4-FFF2-40B4-BE49-F238E27FC236}">
                <a16:creationId xmlns:a16="http://schemas.microsoft.com/office/drawing/2014/main" xmlns="" id="{241DD360-AE6D-4C73-813E-7467953B37BE}"/>
              </a:ext>
            </a:extLst>
          </p:cNvPr>
          <p:cNvSpPr/>
          <p:nvPr/>
        </p:nvSpPr>
        <p:spPr>
          <a:xfrm rot="16200000">
            <a:off x="704094" y="1477387"/>
            <a:ext cx="167778" cy="977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4" descr="Stopwatch">
            <a:extLst>
              <a:ext uri="{FF2B5EF4-FFF2-40B4-BE49-F238E27FC236}">
                <a16:creationId xmlns:a16="http://schemas.microsoft.com/office/drawing/2014/main" xmlns="" id="{C3796335-0C69-4280-97BE-96954799C95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238556" y="2160333"/>
            <a:ext cx="457200" cy="445593"/>
          </a:xfrm>
          <a:prstGeom prst="rect">
            <a:avLst/>
          </a:prstGeom>
        </p:spPr>
      </p:pic>
      <p:pic>
        <p:nvPicPr>
          <p:cNvPr id="15" name="Graphic 17" descr="Ruler">
            <a:extLst>
              <a:ext uri="{FF2B5EF4-FFF2-40B4-BE49-F238E27FC236}">
                <a16:creationId xmlns:a16="http://schemas.microsoft.com/office/drawing/2014/main" xmlns="" id="{0B5D0569-A668-4864-8B8E-8E977D2C826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644076" y="2255527"/>
            <a:ext cx="548640" cy="548640"/>
          </a:xfrm>
          <a:prstGeom prst="rect">
            <a:avLst/>
          </a:prstGeom>
        </p:spPr>
      </p:pic>
      <p:pic>
        <p:nvPicPr>
          <p:cNvPr id="16" name="Graphic 19" descr="Downward trend">
            <a:extLst>
              <a:ext uri="{FF2B5EF4-FFF2-40B4-BE49-F238E27FC236}">
                <a16:creationId xmlns:a16="http://schemas.microsoft.com/office/drawing/2014/main" xmlns="" id="{8A45B544-563F-4993-94DC-060DC318A03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3062211" y="2586224"/>
            <a:ext cx="457200" cy="457200"/>
          </a:xfrm>
          <a:prstGeom prst="rect">
            <a:avLst/>
          </a:prstGeom>
        </p:spPr>
      </p:pic>
      <p:pic>
        <p:nvPicPr>
          <p:cNvPr id="17" name="Graphic 21" descr="Stethoscope">
            <a:extLst>
              <a:ext uri="{FF2B5EF4-FFF2-40B4-BE49-F238E27FC236}">
                <a16:creationId xmlns:a16="http://schemas.microsoft.com/office/drawing/2014/main" xmlns="" id="{DDE3C85A-CC0E-4111-9704-882A4C8C03A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3594467" y="2472720"/>
            <a:ext cx="365760" cy="365760"/>
          </a:xfrm>
          <a:prstGeom prst="rect">
            <a:avLst/>
          </a:prstGeom>
        </p:spPr>
      </p:pic>
      <p:cxnSp>
        <p:nvCxnSpPr>
          <p:cNvPr id="18" name="Straight Connector 17">
            <a:extLst>
              <a:ext uri="{FF2B5EF4-FFF2-40B4-BE49-F238E27FC236}">
                <a16:creationId xmlns:a16="http://schemas.microsoft.com/office/drawing/2014/main" xmlns="" id="{80F0F789-43F6-495F-BA7C-A302D57F7600}"/>
              </a:ext>
            </a:extLst>
          </p:cNvPr>
          <p:cNvCxnSpPr/>
          <p:nvPr/>
        </p:nvCxnSpPr>
        <p:spPr>
          <a:xfrm>
            <a:off x="2299533" y="1418267"/>
            <a:ext cx="7599145"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4B115C2D-233F-4F06-99E8-1060B0645802}"/>
              </a:ext>
            </a:extLst>
          </p:cNvPr>
          <p:cNvSpPr txBox="1"/>
          <p:nvPr/>
        </p:nvSpPr>
        <p:spPr>
          <a:xfrm>
            <a:off x="3137682" y="1746702"/>
            <a:ext cx="1569071" cy="400110"/>
          </a:xfrm>
          <a:prstGeom prst="rect">
            <a:avLst/>
          </a:prstGeom>
          <a:noFill/>
        </p:spPr>
        <p:txBody>
          <a:bodyPr wrap="square" rtlCol="0" anchor="ctr">
            <a:spAutoFit/>
          </a:bodyPr>
          <a:lstStyle/>
          <a:p>
            <a:pPr algn="ctr">
              <a:defRPr/>
            </a:pPr>
            <a:r>
              <a:rPr lang="en-US" sz="2000" b="1" dirty="0">
                <a:solidFill>
                  <a:prstClr val="black"/>
                </a:solidFill>
                <a:latin typeface="Calibri" panose="020F0502020204030204"/>
              </a:rPr>
              <a:t>Quantitative</a:t>
            </a:r>
          </a:p>
        </p:txBody>
      </p:sp>
      <p:sp>
        <p:nvSpPr>
          <p:cNvPr id="20" name="Oval 19">
            <a:extLst>
              <a:ext uri="{FF2B5EF4-FFF2-40B4-BE49-F238E27FC236}">
                <a16:creationId xmlns:a16="http://schemas.microsoft.com/office/drawing/2014/main" xmlns="" id="{026E15D7-8668-4828-925D-3853493A6957}"/>
              </a:ext>
            </a:extLst>
          </p:cNvPr>
          <p:cNvSpPr/>
          <p:nvPr/>
        </p:nvSpPr>
        <p:spPr>
          <a:xfrm>
            <a:off x="2835101" y="1618218"/>
            <a:ext cx="365760"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prstClr val="white"/>
                </a:solidFill>
                <a:latin typeface="Calibri" panose="020F0502020204030204"/>
              </a:rPr>
              <a:t>1</a:t>
            </a:r>
          </a:p>
        </p:txBody>
      </p:sp>
      <p:sp>
        <p:nvSpPr>
          <p:cNvPr id="21" name="TextBox 20">
            <a:extLst>
              <a:ext uri="{FF2B5EF4-FFF2-40B4-BE49-F238E27FC236}">
                <a16:creationId xmlns:a16="http://schemas.microsoft.com/office/drawing/2014/main" xmlns="" id="{69EECB22-FFC8-4A45-B0AD-416564FF91DA}"/>
              </a:ext>
            </a:extLst>
          </p:cNvPr>
          <p:cNvSpPr txBox="1"/>
          <p:nvPr/>
        </p:nvSpPr>
        <p:spPr>
          <a:xfrm>
            <a:off x="7555107" y="1744214"/>
            <a:ext cx="1897341" cy="400110"/>
          </a:xfrm>
          <a:prstGeom prst="rect">
            <a:avLst/>
          </a:prstGeom>
          <a:noFill/>
        </p:spPr>
        <p:txBody>
          <a:bodyPr wrap="square" rtlCol="0" anchor="ctr">
            <a:spAutoFit/>
          </a:bodyPr>
          <a:lstStyle/>
          <a:p>
            <a:pPr algn="ctr">
              <a:defRPr/>
            </a:pPr>
            <a:r>
              <a:rPr lang="en-US" sz="2000" b="1" dirty="0">
                <a:solidFill>
                  <a:prstClr val="black"/>
                </a:solidFill>
                <a:latin typeface="Calibri" panose="020F0502020204030204"/>
              </a:rPr>
              <a:t>Qualitative</a:t>
            </a:r>
          </a:p>
        </p:txBody>
      </p:sp>
      <p:sp>
        <p:nvSpPr>
          <p:cNvPr id="22" name="Oval 21">
            <a:extLst>
              <a:ext uri="{FF2B5EF4-FFF2-40B4-BE49-F238E27FC236}">
                <a16:creationId xmlns:a16="http://schemas.microsoft.com/office/drawing/2014/main" xmlns="" id="{BF0E366D-DCA7-4AAB-AE8E-3AA4FC79B9D7}"/>
              </a:ext>
            </a:extLst>
          </p:cNvPr>
          <p:cNvSpPr/>
          <p:nvPr/>
        </p:nvSpPr>
        <p:spPr>
          <a:xfrm>
            <a:off x="7459605" y="1665297"/>
            <a:ext cx="365760"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prstClr val="white"/>
                </a:solidFill>
                <a:latin typeface="Calibri" panose="020F0502020204030204"/>
              </a:rPr>
              <a:t>2</a:t>
            </a:r>
          </a:p>
        </p:txBody>
      </p:sp>
      <p:cxnSp>
        <p:nvCxnSpPr>
          <p:cNvPr id="23" name="Straight Connector 22">
            <a:extLst>
              <a:ext uri="{FF2B5EF4-FFF2-40B4-BE49-F238E27FC236}">
                <a16:creationId xmlns:a16="http://schemas.microsoft.com/office/drawing/2014/main" xmlns="" id="{58CB645A-A2ED-48B5-BA30-3DDE9EFB1F35}"/>
              </a:ext>
            </a:extLst>
          </p:cNvPr>
          <p:cNvCxnSpPr/>
          <p:nvPr/>
        </p:nvCxnSpPr>
        <p:spPr>
          <a:xfrm>
            <a:off x="2299533" y="3050773"/>
            <a:ext cx="7599145"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xmlns="" id="{1A53AC3C-3403-431A-8BC0-1AD5DB7578FA}"/>
              </a:ext>
            </a:extLst>
          </p:cNvPr>
          <p:cNvSpPr/>
          <p:nvPr/>
        </p:nvSpPr>
        <p:spPr>
          <a:xfrm>
            <a:off x="3960227" y="1105651"/>
            <a:ext cx="4231643" cy="369332"/>
          </a:xfrm>
          <a:prstGeom prst="rect">
            <a:avLst/>
          </a:prstGeom>
          <a:noFill/>
        </p:spPr>
        <p:txBody>
          <a:bodyPr wrap="square" anchor="ctr">
            <a:spAutoFit/>
          </a:bodyPr>
          <a:lstStyle/>
          <a:p>
            <a:pPr algn="ctr">
              <a:defRPr/>
            </a:pPr>
            <a:r>
              <a:rPr lang="en-US" b="1" i="1" dirty="0">
                <a:solidFill>
                  <a:prstClr val="black"/>
                </a:solidFill>
                <a:latin typeface="Arial" panose="020B0604020202020204" pitchFamily="34" charset="0"/>
                <a:cs typeface="Arial" panose="020B0604020202020204" pitchFamily="34" charset="0"/>
              </a:rPr>
              <a:t>Perform Your Test and Collect Data</a:t>
            </a:r>
          </a:p>
        </p:txBody>
      </p:sp>
      <p:pic>
        <p:nvPicPr>
          <p:cNvPr id="25" name="Graphic 42" descr="Team">
            <a:extLst>
              <a:ext uri="{FF2B5EF4-FFF2-40B4-BE49-F238E27FC236}">
                <a16:creationId xmlns:a16="http://schemas.microsoft.com/office/drawing/2014/main" xmlns="" id="{A4B64203-122E-4FE4-93CE-0D08B96D5BC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9290680" y="2470270"/>
            <a:ext cx="457200" cy="457200"/>
          </a:xfrm>
          <a:prstGeom prst="rect">
            <a:avLst/>
          </a:prstGeom>
        </p:spPr>
      </p:pic>
      <p:pic>
        <p:nvPicPr>
          <p:cNvPr id="26" name="Graphic 44" descr="Teacher">
            <a:extLst>
              <a:ext uri="{FF2B5EF4-FFF2-40B4-BE49-F238E27FC236}">
                <a16:creationId xmlns:a16="http://schemas.microsoft.com/office/drawing/2014/main" xmlns="" id="{F507EA35-1534-4854-9CA7-FA1ABC688B7D}"/>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9565462" y="2053746"/>
            <a:ext cx="457200" cy="457200"/>
          </a:xfrm>
          <a:prstGeom prst="rect">
            <a:avLst/>
          </a:prstGeom>
        </p:spPr>
      </p:pic>
      <p:pic>
        <p:nvPicPr>
          <p:cNvPr id="27" name="Graphic 46" descr="Smiling face with solid fill">
            <a:extLst>
              <a:ext uri="{FF2B5EF4-FFF2-40B4-BE49-F238E27FC236}">
                <a16:creationId xmlns:a16="http://schemas.microsoft.com/office/drawing/2014/main" xmlns="" id="{D3092D77-8DC0-400D-B424-4621EA201906}"/>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8992457" y="2046261"/>
            <a:ext cx="457200" cy="457200"/>
          </a:xfrm>
          <a:prstGeom prst="rect">
            <a:avLst/>
          </a:prstGeom>
        </p:spPr>
      </p:pic>
      <p:pic>
        <p:nvPicPr>
          <p:cNvPr id="28" name="Graphic 48" descr="Angry face with solid fill">
            <a:extLst>
              <a:ext uri="{FF2B5EF4-FFF2-40B4-BE49-F238E27FC236}">
                <a16:creationId xmlns:a16="http://schemas.microsoft.com/office/drawing/2014/main" xmlns="" id="{D3D31AE6-6503-4C50-B4EB-E9146D76580A}"/>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8689436" y="2437834"/>
            <a:ext cx="457200" cy="457200"/>
          </a:xfrm>
          <a:prstGeom prst="rect">
            <a:avLst/>
          </a:prstGeom>
        </p:spPr>
      </p:pic>
      <p:sp>
        <p:nvSpPr>
          <p:cNvPr id="29" name="TextBox 28">
            <a:extLst>
              <a:ext uri="{FF2B5EF4-FFF2-40B4-BE49-F238E27FC236}">
                <a16:creationId xmlns:a16="http://schemas.microsoft.com/office/drawing/2014/main" xmlns="" id="{E9ED6D27-211D-4F1F-A0F5-7F363FFFBC1D}"/>
              </a:ext>
            </a:extLst>
          </p:cNvPr>
          <p:cNvSpPr txBox="1"/>
          <p:nvPr/>
        </p:nvSpPr>
        <p:spPr>
          <a:xfrm>
            <a:off x="3998777" y="2406343"/>
            <a:ext cx="1634422" cy="369332"/>
          </a:xfrm>
          <a:prstGeom prst="rect">
            <a:avLst/>
          </a:prstGeom>
          <a:noFill/>
        </p:spPr>
        <p:txBody>
          <a:bodyPr wrap="none" rtlCol="0">
            <a:spAutoFit/>
          </a:bodyPr>
          <a:lstStyle/>
          <a:p>
            <a:r>
              <a:rPr lang="en-US" dirty="0"/>
              <a:t>Keep it simple! </a:t>
            </a:r>
          </a:p>
        </p:txBody>
      </p:sp>
      <p:sp>
        <p:nvSpPr>
          <p:cNvPr id="30" name="TextBox 29">
            <a:extLst>
              <a:ext uri="{FF2B5EF4-FFF2-40B4-BE49-F238E27FC236}">
                <a16:creationId xmlns:a16="http://schemas.microsoft.com/office/drawing/2014/main" xmlns="" id="{853F3AFA-5ABD-4756-B9FD-3DFD0B05E9B7}"/>
              </a:ext>
            </a:extLst>
          </p:cNvPr>
          <p:cNvSpPr txBox="1"/>
          <p:nvPr/>
        </p:nvSpPr>
        <p:spPr>
          <a:xfrm>
            <a:off x="6272140" y="2180298"/>
            <a:ext cx="2415469" cy="646331"/>
          </a:xfrm>
          <a:prstGeom prst="rect">
            <a:avLst/>
          </a:prstGeom>
          <a:noFill/>
        </p:spPr>
        <p:txBody>
          <a:bodyPr wrap="none" rtlCol="0">
            <a:spAutoFit/>
          </a:bodyPr>
          <a:lstStyle/>
          <a:p>
            <a:pPr algn="r"/>
            <a:r>
              <a:rPr lang="en-US" dirty="0"/>
              <a:t>Stakeholder </a:t>
            </a:r>
            <a:br>
              <a:rPr lang="en-US" dirty="0"/>
            </a:br>
            <a:r>
              <a:rPr lang="en-US" dirty="0"/>
              <a:t>Reactions/Observations</a:t>
            </a:r>
          </a:p>
        </p:txBody>
      </p:sp>
      <p:sp>
        <p:nvSpPr>
          <p:cNvPr id="31" name="Rectangle 30">
            <a:extLst>
              <a:ext uri="{FF2B5EF4-FFF2-40B4-BE49-F238E27FC236}">
                <a16:creationId xmlns:a16="http://schemas.microsoft.com/office/drawing/2014/main" xmlns="" id="{B75DF4FB-5C13-4750-BBE5-84E4B13C1B33}"/>
              </a:ext>
            </a:extLst>
          </p:cNvPr>
          <p:cNvSpPr/>
          <p:nvPr/>
        </p:nvSpPr>
        <p:spPr>
          <a:xfrm>
            <a:off x="1450337" y="3325872"/>
            <a:ext cx="9878355" cy="4216539"/>
          </a:xfrm>
          <a:prstGeom prst="rect">
            <a:avLst/>
          </a:prstGeom>
        </p:spPr>
        <p:txBody>
          <a:bodyPr wrap="square">
            <a:spAutoFit/>
          </a:bodyPr>
          <a:lstStyle/>
          <a:p>
            <a:pPr algn="ctr">
              <a:lnSpc>
                <a:spcPct val="150000"/>
              </a:lnSpc>
            </a:pPr>
            <a:r>
              <a:rPr lang="en-US" b="1" dirty="0">
                <a:latin typeface="Arial" panose="020B0604020202020204" pitchFamily="34" charset="0"/>
                <a:cs typeface="Arial" panose="020B0604020202020204" pitchFamily="34" charset="0"/>
              </a:rPr>
              <a:t>Case Study: </a:t>
            </a:r>
            <a:r>
              <a:rPr lang="en-US" b="1" dirty="0" smtClean="0">
                <a:latin typeface="Arial" panose="020B0604020202020204" pitchFamily="34" charset="0"/>
                <a:cs typeface="Arial" panose="020B0604020202020204" pitchFamily="34" charset="0"/>
              </a:rPr>
              <a:t>Increase Completion of </a:t>
            </a:r>
            <a:r>
              <a:rPr lang="en-US" b="1" dirty="0">
                <a:latin typeface="Arial" panose="020B0604020202020204" pitchFamily="34" charset="0"/>
                <a:cs typeface="Arial" panose="020B0604020202020204" pitchFamily="34" charset="0"/>
              </a:rPr>
              <a:t>D</a:t>
            </a:r>
            <a:r>
              <a:rPr lang="en-US" b="1" dirty="0" smtClean="0">
                <a:latin typeface="Arial" panose="020B0604020202020204" pitchFamily="34" charset="0"/>
                <a:cs typeface="Arial" panose="020B0604020202020204" pitchFamily="34" charset="0"/>
              </a:rPr>
              <a:t>epression Screening Tool</a:t>
            </a:r>
          </a:p>
          <a:p>
            <a:pPr algn="ctr">
              <a:lnSpc>
                <a:spcPct val="150000"/>
              </a:lnSpc>
            </a:pPr>
            <a:endParaRPr lang="en-US"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Front line staff instructed to no longer give out depression screening tool at time of check in </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MA introduced and collected the depression screening tool in the exam room prior to MD visit </a:t>
            </a:r>
            <a:endParaRPr lang="en-US"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Number of depression screening tools completed at time of annual exam tracked </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Time spent by patient in room prior to </a:t>
            </a:r>
            <a:r>
              <a:rPr lang="en-US" sz="1400" dirty="0" smtClean="0">
                <a:latin typeface="Arial" panose="020B0604020202020204" pitchFamily="34" charset="0"/>
                <a:cs typeface="Arial" panose="020B0604020202020204" pitchFamily="34" charset="0"/>
              </a:rPr>
              <a:t>seeing provider tracked over time before and after intervention roll-out</a:t>
            </a: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Daily huddles used to check in with MAs and Providers on new process </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32" name="Footer Placeholder 7">
            <a:extLst>
              <a:ext uri="{FF2B5EF4-FFF2-40B4-BE49-F238E27FC236}">
                <a16:creationId xmlns:a16="http://schemas.microsoft.com/office/drawing/2014/main" xmlns="" id="{8FD8D599-A790-472B-B60A-DF4EC3464325}"/>
              </a:ext>
            </a:extLst>
          </p:cNvPr>
          <p:cNvSpPr>
            <a:spLocks noGrp="1"/>
          </p:cNvSpPr>
          <p:nvPr>
            <p:ph type="ftr" sz="quarter" idx="11"/>
          </p:nvPr>
        </p:nvSpPr>
        <p:spPr>
          <a:xfrm>
            <a:off x="4648200" y="6356351"/>
            <a:ext cx="2895600" cy="365125"/>
          </a:xfrm>
        </p:spPr>
        <p:txBody>
          <a:bodyPr/>
          <a:lstStyle/>
          <a:p>
            <a:pPr>
              <a:defRPr/>
            </a:pPr>
            <a:r>
              <a:rPr lang="en-US" dirty="0"/>
              <a:t>Prepared by Public Consulting Group</a:t>
            </a:r>
          </a:p>
        </p:txBody>
      </p:sp>
    </p:spTree>
    <p:extLst>
      <p:ext uri="{BB962C8B-B14F-4D97-AF65-F5344CB8AC3E}">
        <p14:creationId xmlns:p14="http://schemas.microsoft.com/office/powerpoint/2010/main" val="1517439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4419" y="470046"/>
            <a:ext cx="4879099" cy="707886"/>
          </a:xfrm>
          <a:prstGeom prst="rect">
            <a:avLst/>
          </a:prstGeom>
          <a:noFill/>
        </p:spPr>
        <p:txBody>
          <a:bodyPr wrap="square" rtlCol="0">
            <a:spAutoFit/>
          </a:bodyPr>
          <a:lstStyle/>
          <a:p>
            <a:r>
              <a:rPr lang="en-US" sz="4000" b="1" dirty="0">
                <a:solidFill>
                  <a:srgbClr val="002060"/>
                </a:solidFill>
                <a:latin typeface="Times New Roman" pitchFamily="18" charset="0"/>
                <a:cs typeface="Times New Roman" pitchFamily="18" charset="0"/>
              </a:rPr>
              <a:t>STUDY</a:t>
            </a:r>
          </a:p>
        </p:txBody>
      </p:sp>
      <p:sp>
        <p:nvSpPr>
          <p:cNvPr id="5" name="Flowchart: Or 4">
            <a:extLst>
              <a:ext uri="{FF2B5EF4-FFF2-40B4-BE49-F238E27FC236}">
                <a16:creationId xmlns:a16="http://schemas.microsoft.com/office/drawing/2014/main" xmlns="" id="{8B1198D7-025F-4659-9163-D78053C2DCA8}"/>
              </a:ext>
            </a:extLst>
          </p:cNvPr>
          <p:cNvSpPr/>
          <p:nvPr/>
        </p:nvSpPr>
        <p:spPr>
          <a:xfrm>
            <a:off x="716781" y="790444"/>
            <a:ext cx="1215042" cy="1210661"/>
          </a:xfrm>
          <a:prstGeom prst="flowChar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xmlns="" id="{2631D0BF-2451-40EE-AA2C-15C4A346063D}"/>
              </a:ext>
            </a:extLst>
          </p:cNvPr>
          <p:cNvSpPr txBox="1"/>
          <p:nvPr/>
        </p:nvSpPr>
        <p:spPr>
          <a:xfrm>
            <a:off x="1354999" y="1053518"/>
            <a:ext cx="625702" cy="246221"/>
          </a:xfrm>
          <a:prstGeom prst="rect">
            <a:avLst/>
          </a:prstGeom>
          <a:noFill/>
        </p:spPr>
        <p:txBody>
          <a:bodyPr wrap="square" rtlCol="0">
            <a:spAutoFit/>
          </a:bodyPr>
          <a:lstStyle/>
          <a:p>
            <a:r>
              <a:rPr lang="en-US" sz="1000" dirty="0"/>
              <a:t>PLAN</a:t>
            </a:r>
          </a:p>
        </p:txBody>
      </p:sp>
      <p:sp>
        <p:nvSpPr>
          <p:cNvPr id="7" name="TextBox 6">
            <a:extLst>
              <a:ext uri="{FF2B5EF4-FFF2-40B4-BE49-F238E27FC236}">
                <a16:creationId xmlns:a16="http://schemas.microsoft.com/office/drawing/2014/main" xmlns="" id="{D0055596-E551-44CB-AF3B-F25CFEDC572F}"/>
              </a:ext>
            </a:extLst>
          </p:cNvPr>
          <p:cNvSpPr txBox="1"/>
          <p:nvPr/>
        </p:nvSpPr>
        <p:spPr>
          <a:xfrm>
            <a:off x="1408496" y="1508390"/>
            <a:ext cx="446803" cy="246221"/>
          </a:xfrm>
          <a:prstGeom prst="rect">
            <a:avLst/>
          </a:prstGeom>
          <a:noFill/>
        </p:spPr>
        <p:txBody>
          <a:bodyPr wrap="square" rtlCol="0">
            <a:spAutoFit/>
          </a:bodyPr>
          <a:lstStyle/>
          <a:p>
            <a:r>
              <a:rPr lang="en-US" sz="1000" dirty="0"/>
              <a:t>DO</a:t>
            </a:r>
          </a:p>
        </p:txBody>
      </p:sp>
      <p:sp>
        <p:nvSpPr>
          <p:cNvPr id="8" name="TextBox 7">
            <a:extLst>
              <a:ext uri="{FF2B5EF4-FFF2-40B4-BE49-F238E27FC236}">
                <a16:creationId xmlns:a16="http://schemas.microsoft.com/office/drawing/2014/main" xmlns="" id="{5DF2F4C8-1B33-48BC-A910-B3B64F6017F8}"/>
              </a:ext>
            </a:extLst>
          </p:cNvPr>
          <p:cNvSpPr txBox="1"/>
          <p:nvPr/>
        </p:nvSpPr>
        <p:spPr>
          <a:xfrm>
            <a:off x="875525" y="1053517"/>
            <a:ext cx="430596" cy="246221"/>
          </a:xfrm>
          <a:prstGeom prst="rect">
            <a:avLst/>
          </a:prstGeom>
          <a:noFill/>
        </p:spPr>
        <p:txBody>
          <a:bodyPr wrap="square" rtlCol="0">
            <a:spAutoFit/>
          </a:bodyPr>
          <a:lstStyle/>
          <a:p>
            <a:r>
              <a:rPr lang="en-US" sz="1000" dirty="0"/>
              <a:t>ACT</a:t>
            </a:r>
          </a:p>
        </p:txBody>
      </p:sp>
      <p:sp>
        <p:nvSpPr>
          <p:cNvPr id="9" name="TextBox 8">
            <a:extLst>
              <a:ext uri="{FF2B5EF4-FFF2-40B4-BE49-F238E27FC236}">
                <a16:creationId xmlns:a16="http://schemas.microsoft.com/office/drawing/2014/main" xmlns="" id="{A2BF549C-A15C-474F-90AE-5789D98EA72B}"/>
              </a:ext>
            </a:extLst>
          </p:cNvPr>
          <p:cNvSpPr txBox="1"/>
          <p:nvPr/>
        </p:nvSpPr>
        <p:spPr>
          <a:xfrm>
            <a:off x="817589" y="1527311"/>
            <a:ext cx="537410" cy="246221"/>
          </a:xfrm>
          <a:prstGeom prst="rect">
            <a:avLst/>
          </a:prstGeom>
          <a:noFill/>
        </p:spPr>
        <p:txBody>
          <a:bodyPr wrap="square" rtlCol="0">
            <a:spAutoFit/>
          </a:bodyPr>
          <a:lstStyle/>
          <a:p>
            <a:r>
              <a:rPr lang="en-US" sz="1000" b="1" dirty="0"/>
              <a:t>STUDY</a:t>
            </a:r>
          </a:p>
        </p:txBody>
      </p:sp>
      <p:sp>
        <p:nvSpPr>
          <p:cNvPr id="10" name="Arrow: Right 12">
            <a:extLst>
              <a:ext uri="{FF2B5EF4-FFF2-40B4-BE49-F238E27FC236}">
                <a16:creationId xmlns:a16="http://schemas.microsoft.com/office/drawing/2014/main" xmlns="" id="{9E3F52DF-D2DB-447D-B4F2-6C699646DEE5}"/>
              </a:ext>
            </a:extLst>
          </p:cNvPr>
          <p:cNvSpPr/>
          <p:nvPr/>
        </p:nvSpPr>
        <p:spPr>
          <a:xfrm>
            <a:off x="1240109" y="741741"/>
            <a:ext cx="168386" cy="974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3">
            <a:extLst>
              <a:ext uri="{FF2B5EF4-FFF2-40B4-BE49-F238E27FC236}">
                <a16:creationId xmlns:a16="http://schemas.microsoft.com/office/drawing/2014/main" xmlns="" id="{A86C5286-3423-4BC4-AFEC-7DCFCF2B858F}"/>
              </a:ext>
            </a:extLst>
          </p:cNvPr>
          <p:cNvSpPr/>
          <p:nvPr/>
        </p:nvSpPr>
        <p:spPr>
          <a:xfrm rot="10800000">
            <a:off x="1240109" y="1952402"/>
            <a:ext cx="168386" cy="974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4">
            <a:extLst>
              <a:ext uri="{FF2B5EF4-FFF2-40B4-BE49-F238E27FC236}">
                <a16:creationId xmlns:a16="http://schemas.microsoft.com/office/drawing/2014/main" xmlns="" id="{CB21ACC5-7DAC-4632-A53A-9E2BB6C8D60E}"/>
              </a:ext>
            </a:extLst>
          </p:cNvPr>
          <p:cNvSpPr/>
          <p:nvPr/>
        </p:nvSpPr>
        <p:spPr>
          <a:xfrm rot="5400000">
            <a:off x="1847934" y="1346895"/>
            <a:ext cx="167778" cy="977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5">
            <a:extLst>
              <a:ext uri="{FF2B5EF4-FFF2-40B4-BE49-F238E27FC236}">
                <a16:creationId xmlns:a16="http://schemas.microsoft.com/office/drawing/2014/main" xmlns="" id="{241DD360-AE6D-4C73-813E-7467953B37BE}"/>
              </a:ext>
            </a:extLst>
          </p:cNvPr>
          <p:cNvSpPr/>
          <p:nvPr/>
        </p:nvSpPr>
        <p:spPr>
          <a:xfrm rot="16200000">
            <a:off x="632892" y="1346895"/>
            <a:ext cx="167778" cy="977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xmlns="" id="{80FB3156-2009-4EAA-ADA1-E7AE02FFDCAF}"/>
              </a:ext>
            </a:extLst>
          </p:cNvPr>
          <p:cNvCxnSpPr/>
          <p:nvPr/>
        </p:nvCxnSpPr>
        <p:spPr>
          <a:xfrm>
            <a:off x="2414338" y="1418267"/>
            <a:ext cx="7599145"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EA568B7F-BA00-4106-9855-060122BE9F27}"/>
              </a:ext>
            </a:extLst>
          </p:cNvPr>
          <p:cNvSpPr txBox="1"/>
          <p:nvPr/>
        </p:nvSpPr>
        <p:spPr>
          <a:xfrm>
            <a:off x="2426296" y="1882765"/>
            <a:ext cx="2882769" cy="707886"/>
          </a:xfrm>
          <a:prstGeom prst="rect">
            <a:avLst/>
          </a:prstGeom>
          <a:noFill/>
        </p:spPr>
        <p:txBody>
          <a:bodyPr wrap="square" rtlCol="0" anchor="ctr">
            <a:spAutoFit/>
          </a:bodyPr>
          <a:lstStyle/>
          <a:p>
            <a:pPr algn="ctr">
              <a:defRPr/>
            </a:pPr>
            <a:r>
              <a:rPr lang="en-US" sz="2000" b="1" dirty="0">
                <a:solidFill>
                  <a:prstClr val="black"/>
                </a:solidFill>
                <a:latin typeface="Calibri" panose="020F0502020204030204"/>
              </a:rPr>
              <a:t>Compare Predictions to Actual Results</a:t>
            </a:r>
          </a:p>
        </p:txBody>
      </p:sp>
      <p:cxnSp>
        <p:nvCxnSpPr>
          <p:cNvPr id="16" name="Straight Connector 15">
            <a:extLst>
              <a:ext uri="{FF2B5EF4-FFF2-40B4-BE49-F238E27FC236}">
                <a16:creationId xmlns:a16="http://schemas.microsoft.com/office/drawing/2014/main" xmlns="" id="{328FC5B8-4542-43F8-B043-973864D9928E}"/>
              </a:ext>
            </a:extLst>
          </p:cNvPr>
          <p:cNvCxnSpPr/>
          <p:nvPr/>
        </p:nvCxnSpPr>
        <p:spPr>
          <a:xfrm>
            <a:off x="2404419" y="3050773"/>
            <a:ext cx="7599145"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xmlns="" id="{E3F87CB7-8505-4B28-AF6E-64C15D10DD81}"/>
              </a:ext>
            </a:extLst>
          </p:cNvPr>
          <p:cNvSpPr/>
          <p:nvPr/>
        </p:nvSpPr>
        <p:spPr>
          <a:xfrm>
            <a:off x="4552413" y="1227134"/>
            <a:ext cx="3087175" cy="369332"/>
          </a:xfrm>
          <a:prstGeom prst="rect">
            <a:avLst/>
          </a:prstGeom>
          <a:noFill/>
        </p:spPr>
        <p:txBody>
          <a:bodyPr wrap="square" anchor="ctr">
            <a:spAutoFit/>
          </a:bodyPr>
          <a:lstStyle/>
          <a:p>
            <a:pPr algn="ctr">
              <a:defRPr/>
            </a:pPr>
            <a:r>
              <a:rPr lang="en-US" b="1" i="1" dirty="0">
                <a:solidFill>
                  <a:prstClr val="black"/>
                </a:solidFill>
                <a:latin typeface="Arial" panose="020B0604020202020204" pitchFamily="34" charset="0"/>
                <a:cs typeface="Arial" panose="020B0604020202020204" pitchFamily="34" charset="0"/>
              </a:rPr>
              <a:t>Review Outcome of Test</a:t>
            </a:r>
          </a:p>
        </p:txBody>
      </p:sp>
      <p:pic>
        <p:nvPicPr>
          <p:cNvPr id="18" name="Picture 17">
            <a:extLst>
              <a:ext uri="{FF2B5EF4-FFF2-40B4-BE49-F238E27FC236}">
                <a16:creationId xmlns:a16="http://schemas.microsoft.com/office/drawing/2014/main" xmlns="" id="{5F26727E-5C4B-4D05-9A6D-7C2336722199}"/>
              </a:ext>
            </a:extLst>
          </p:cNvPr>
          <p:cNvPicPr>
            <a:picLocks noChangeAspect="1"/>
          </p:cNvPicPr>
          <p:nvPr/>
        </p:nvPicPr>
        <p:blipFill>
          <a:blip r:embed="rId2"/>
          <a:stretch>
            <a:fillRect/>
          </a:stretch>
        </p:blipFill>
        <p:spPr>
          <a:xfrm>
            <a:off x="5620948" y="1659299"/>
            <a:ext cx="950102" cy="1232453"/>
          </a:xfrm>
          <a:prstGeom prst="rect">
            <a:avLst/>
          </a:prstGeom>
        </p:spPr>
      </p:pic>
      <p:sp>
        <p:nvSpPr>
          <p:cNvPr id="19" name="TextBox 18">
            <a:extLst>
              <a:ext uri="{FF2B5EF4-FFF2-40B4-BE49-F238E27FC236}">
                <a16:creationId xmlns:a16="http://schemas.microsoft.com/office/drawing/2014/main" xmlns="" id="{B020B87F-E0C7-4C9F-9EC9-E7A61B47DA18}"/>
              </a:ext>
            </a:extLst>
          </p:cNvPr>
          <p:cNvSpPr txBox="1"/>
          <p:nvPr/>
        </p:nvSpPr>
        <p:spPr>
          <a:xfrm rot="20360984">
            <a:off x="5375307" y="1816440"/>
            <a:ext cx="1441384" cy="338554"/>
          </a:xfrm>
          <a:prstGeom prst="rect">
            <a:avLst/>
          </a:prstGeom>
          <a:noFill/>
        </p:spPr>
        <p:txBody>
          <a:bodyPr wrap="square" rtlCol="0" anchor="ctr">
            <a:spAutoFit/>
          </a:bodyPr>
          <a:lstStyle/>
          <a:p>
            <a:pPr algn="ctr">
              <a:defRPr/>
            </a:pPr>
            <a:r>
              <a:rPr lang="en-US" sz="1600" b="1" dirty="0">
                <a:solidFill>
                  <a:prstClr val="black"/>
                </a:solidFill>
                <a:latin typeface="Calibri" panose="020F0502020204030204"/>
              </a:rPr>
              <a:t>Prediction</a:t>
            </a:r>
            <a:endParaRPr lang="en-US" sz="2000" b="1" dirty="0">
              <a:solidFill>
                <a:prstClr val="black"/>
              </a:solidFill>
              <a:latin typeface="Calibri" panose="020F0502020204030204"/>
            </a:endParaRPr>
          </a:p>
        </p:txBody>
      </p:sp>
      <p:sp>
        <p:nvSpPr>
          <p:cNvPr id="20" name="TextBox 19">
            <a:extLst>
              <a:ext uri="{FF2B5EF4-FFF2-40B4-BE49-F238E27FC236}">
                <a16:creationId xmlns:a16="http://schemas.microsoft.com/office/drawing/2014/main" xmlns="" id="{F9255E72-92F0-45E7-BAA2-3274620610D3}"/>
              </a:ext>
            </a:extLst>
          </p:cNvPr>
          <p:cNvSpPr txBox="1"/>
          <p:nvPr/>
        </p:nvSpPr>
        <p:spPr>
          <a:xfrm rot="862048">
            <a:off x="5333155" y="2173150"/>
            <a:ext cx="1441384" cy="338554"/>
          </a:xfrm>
          <a:prstGeom prst="rect">
            <a:avLst/>
          </a:prstGeom>
          <a:noFill/>
        </p:spPr>
        <p:txBody>
          <a:bodyPr wrap="square" rtlCol="0" anchor="ctr">
            <a:spAutoFit/>
          </a:bodyPr>
          <a:lstStyle/>
          <a:p>
            <a:pPr algn="ctr">
              <a:defRPr/>
            </a:pPr>
            <a:r>
              <a:rPr lang="en-US" sz="1600" b="1" dirty="0">
                <a:solidFill>
                  <a:prstClr val="black"/>
                </a:solidFill>
                <a:latin typeface="Calibri" panose="020F0502020204030204"/>
              </a:rPr>
              <a:t>Results</a:t>
            </a:r>
            <a:endParaRPr lang="en-US" sz="2000" b="1" dirty="0">
              <a:solidFill>
                <a:prstClr val="black"/>
              </a:solidFill>
              <a:latin typeface="Calibri" panose="020F0502020204030204"/>
            </a:endParaRPr>
          </a:p>
        </p:txBody>
      </p:sp>
      <p:pic>
        <p:nvPicPr>
          <p:cNvPr id="21" name="Picture 2" descr="Image result for google map location flag">
            <a:extLst>
              <a:ext uri="{FF2B5EF4-FFF2-40B4-BE49-F238E27FC236}">
                <a16:creationId xmlns:a16="http://schemas.microsoft.com/office/drawing/2014/main" xmlns="" id="{429BD519-A85B-4CC5-844E-50A9ECF8AE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528932">
            <a:off x="8373858" y="1542127"/>
            <a:ext cx="302454" cy="48295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xmlns="" id="{C7675418-7EB1-45C0-B273-41CFE23A6D40}"/>
              </a:ext>
            </a:extLst>
          </p:cNvPr>
          <p:cNvSpPr txBox="1"/>
          <p:nvPr/>
        </p:nvSpPr>
        <p:spPr>
          <a:xfrm>
            <a:off x="7053039" y="1882765"/>
            <a:ext cx="2882769" cy="707886"/>
          </a:xfrm>
          <a:prstGeom prst="rect">
            <a:avLst/>
          </a:prstGeom>
          <a:noFill/>
        </p:spPr>
        <p:txBody>
          <a:bodyPr wrap="square" rtlCol="0" anchor="ctr">
            <a:spAutoFit/>
          </a:bodyPr>
          <a:lstStyle/>
          <a:p>
            <a:pPr algn="ctr">
              <a:defRPr/>
            </a:pPr>
            <a:r>
              <a:rPr lang="en-US" sz="2000" b="1" dirty="0">
                <a:solidFill>
                  <a:prstClr val="black"/>
                </a:solidFill>
                <a:latin typeface="Calibri" panose="020F0502020204030204"/>
              </a:rPr>
              <a:t>This is where learning happens!</a:t>
            </a:r>
          </a:p>
        </p:txBody>
      </p:sp>
      <p:sp>
        <p:nvSpPr>
          <p:cNvPr id="42" name="Rectangle 41">
            <a:extLst>
              <a:ext uri="{FF2B5EF4-FFF2-40B4-BE49-F238E27FC236}">
                <a16:creationId xmlns:a16="http://schemas.microsoft.com/office/drawing/2014/main" xmlns="" id="{C74AC1CF-8F33-4349-8E71-4A9341071243}"/>
              </a:ext>
            </a:extLst>
          </p:cNvPr>
          <p:cNvSpPr/>
          <p:nvPr/>
        </p:nvSpPr>
        <p:spPr>
          <a:xfrm>
            <a:off x="1335852" y="3025555"/>
            <a:ext cx="9520293" cy="3416320"/>
          </a:xfrm>
          <a:prstGeom prst="rect">
            <a:avLst/>
          </a:prstGeom>
        </p:spPr>
        <p:txBody>
          <a:bodyPr wrap="square">
            <a:spAutoFit/>
          </a:bodyPr>
          <a:lstStyle/>
          <a:p>
            <a:pPr marL="342900" indent="-34290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Did your prediction come true? No ‘failure’, only learning!</a:t>
            </a:r>
          </a:p>
          <a:p>
            <a:pPr marL="342900" indent="-34290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Did your test run according to plan? How can you tell?</a:t>
            </a:r>
          </a:p>
          <a:p>
            <a:pPr algn="ctr">
              <a:lnSpc>
                <a:spcPct val="150000"/>
              </a:lnSpc>
            </a:pPr>
            <a:r>
              <a:rPr lang="en-US" sz="2000" b="1" dirty="0">
                <a:latin typeface="Arial" panose="020B0604020202020204" pitchFamily="34" charset="0"/>
                <a:cs typeface="Arial" panose="020B0604020202020204" pitchFamily="34" charset="0"/>
              </a:rPr>
              <a:t>Case Study: </a:t>
            </a:r>
            <a:r>
              <a:rPr lang="en-US" sz="2000" b="1" dirty="0" smtClean="0">
                <a:latin typeface="Arial" panose="020B0604020202020204" pitchFamily="34" charset="0"/>
                <a:cs typeface="Arial" panose="020B0604020202020204" pitchFamily="34" charset="0"/>
              </a:rPr>
              <a:t>Completion Depression Screening Tool </a:t>
            </a:r>
            <a:endParaRPr lang="en-US" sz="2000" b="1" dirty="0">
              <a:latin typeface="Arial" panose="020B0604020202020204" pitchFamily="34" charset="0"/>
              <a:cs typeface="Arial" panose="020B0604020202020204" pitchFamily="34" charset="0"/>
            </a:endParaRPr>
          </a:p>
          <a:p>
            <a:pPr marL="800100" lvl="1" indent="-342900">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Completion of Depression Screening Tool increased to 60% during test period, less than predicted  </a:t>
            </a:r>
            <a:endParaRPr lang="en-US" sz="1400" dirty="0">
              <a:latin typeface="Arial" panose="020B0604020202020204" pitchFamily="34" charset="0"/>
              <a:cs typeface="Arial" panose="020B0604020202020204" pitchFamily="34" charset="0"/>
            </a:endParaRPr>
          </a:p>
          <a:p>
            <a:pPr marL="800100" lvl="1" indent="-342900">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Patient comfort in completing screening tool moved from uncomfortable (waiting room) to</a:t>
            </a:r>
          </a:p>
          <a:p>
            <a:pPr lvl="1">
              <a:lnSpc>
                <a:spcPct val="150000"/>
              </a:lnSpc>
            </a:pP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comfortable(exam room) except in patients with health literacy issues who handed tool back to</a:t>
            </a:r>
          </a:p>
          <a:p>
            <a:pPr lvl="1">
              <a:lnSpc>
                <a:spcPct val="150000"/>
              </a:lnSpc>
            </a:pP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MA and did not complete the screening</a:t>
            </a:r>
          </a:p>
          <a:p>
            <a:pPr marL="742950" lvl="1" indent="-285750">
              <a:lnSpc>
                <a:spcPct val="150000"/>
              </a:lnSpc>
              <a:buFont typeface="Arial" panose="020B0604020202020204" pitchFamily="34" charset="0"/>
              <a:buChar char="•"/>
            </a:pPr>
            <a:r>
              <a:rPr lang="en-US" sz="1400" dirty="0" smtClean="0">
                <a:latin typeface="Arial" panose="020B0604020202020204" pitchFamily="34" charset="0"/>
                <a:cs typeface="Arial" panose="020B0604020202020204" pitchFamily="34" charset="0"/>
              </a:rPr>
              <a:t>Time spent by patients in exam room prior to seeing provider did not increase </a:t>
            </a:r>
          </a:p>
          <a:p>
            <a:pPr lvl="1">
              <a:lnSpc>
                <a:spcPct val="150000"/>
              </a:lnSpc>
            </a:pPr>
            <a:endParaRPr lang="en-US" sz="1400" dirty="0">
              <a:latin typeface="Arial" panose="020B0604020202020204" pitchFamily="34" charset="0"/>
              <a:cs typeface="Arial" panose="020B0604020202020204" pitchFamily="34" charset="0"/>
            </a:endParaRPr>
          </a:p>
        </p:txBody>
      </p:sp>
      <p:sp>
        <p:nvSpPr>
          <p:cNvPr id="43" name="Footer Placeholder 7">
            <a:extLst>
              <a:ext uri="{FF2B5EF4-FFF2-40B4-BE49-F238E27FC236}">
                <a16:creationId xmlns:a16="http://schemas.microsoft.com/office/drawing/2014/main" xmlns="" id="{8FD8D599-A790-472B-B60A-DF4EC3464325}"/>
              </a:ext>
            </a:extLst>
          </p:cNvPr>
          <p:cNvSpPr>
            <a:spLocks noGrp="1"/>
          </p:cNvSpPr>
          <p:nvPr>
            <p:ph type="ftr" sz="quarter" idx="11"/>
          </p:nvPr>
        </p:nvSpPr>
        <p:spPr>
          <a:xfrm>
            <a:off x="4648200" y="6356351"/>
            <a:ext cx="2895600" cy="365125"/>
          </a:xfrm>
        </p:spPr>
        <p:txBody>
          <a:bodyPr/>
          <a:lstStyle/>
          <a:p>
            <a:pPr>
              <a:defRPr/>
            </a:pPr>
            <a:r>
              <a:rPr lang="en-US" dirty="0"/>
              <a:t>Prepared by Public Consulting Group</a:t>
            </a:r>
          </a:p>
        </p:txBody>
      </p:sp>
    </p:spTree>
    <p:extLst>
      <p:ext uri="{BB962C8B-B14F-4D97-AF65-F5344CB8AC3E}">
        <p14:creationId xmlns:p14="http://schemas.microsoft.com/office/powerpoint/2010/main" val="3631578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LeanHealthcare_scientificthin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872" y="139313"/>
            <a:ext cx="9753600" cy="48577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15589" y="5826034"/>
            <a:ext cx="10142520" cy="646331"/>
          </a:xfrm>
          <a:prstGeom prst="rect">
            <a:avLst/>
          </a:prstGeom>
          <a:noFill/>
        </p:spPr>
        <p:txBody>
          <a:bodyPr wrap="none" rtlCol="0">
            <a:spAutoFit/>
          </a:bodyPr>
          <a:lstStyle/>
          <a:p>
            <a:r>
              <a:rPr lang="en-US" dirty="0">
                <a:latin typeface="Arial" panose="020B0604020202020204" pitchFamily="34" charset="0"/>
                <a:ea typeface="MS PGothic" charset="0"/>
                <a:cs typeface="Arial" panose="020B0604020202020204" pitchFamily="34" charset="0"/>
              </a:rPr>
              <a:t>“I didn’t fail a thousand times. I found a thousand ways not to make a light bulb” ~Thomas Edison </a:t>
            </a:r>
          </a:p>
          <a:p>
            <a:endParaRPr lang="en-US" dirty="0"/>
          </a:p>
        </p:txBody>
      </p:sp>
    </p:spTree>
    <p:extLst>
      <p:ext uri="{BB962C8B-B14F-4D97-AF65-F5344CB8AC3E}">
        <p14:creationId xmlns:p14="http://schemas.microsoft.com/office/powerpoint/2010/main" val="2647565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94863" y="614171"/>
            <a:ext cx="4879099" cy="707886"/>
          </a:xfrm>
          <a:prstGeom prst="rect">
            <a:avLst/>
          </a:prstGeom>
          <a:noFill/>
        </p:spPr>
        <p:txBody>
          <a:bodyPr wrap="square" rtlCol="0">
            <a:spAutoFit/>
          </a:bodyPr>
          <a:lstStyle/>
          <a:p>
            <a:r>
              <a:rPr lang="en-US" sz="4000" b="1" dirty="0">
                <a:solidFill>
                  <a:srgbClr val="002060"/>
                </a:solidFill>
                <a:latin typeface="Times New Roman" pitchFamily="18" charset="0"/>
                <a:cs typeface="Times New Roman" pitchFamily="18" charset="0"/>
              </a:rPr>
              <a:t>ACT</a:t>
            </a:r>
          </a:p>
        </p:txBody>
      </p:sp>
      <p:sp>
        <p:nvSpPr>
          <p:cNvPr id="5" name="Flowchart: Or 4">
            <a:extLst>
              <a:ext uri="{FF2B5EF4-FFF2-40B4-BE49-F238E27FC236}">
                <a16:creationId xmlns:a16="http://schemas.microsoft.com/office/drawing/2014/main" xmlns="" id="{8B1198D7-025F-4659-9163-D78053C2DCA8}"/>
              </a:ext>
            </a:extLst>
          </p:cNvPr>
          <p:cNvSpPr/>
          <p:nvPr/>
        </p:nvSpPr>
        <p:spPr>
          <a:xfrm>
            <a:off x="818427" y="454636"/>
            <a:ext cx="1215042" cy="1210661"/>
          </a:xfrm>
          <a:prstGeom prst="flowChar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xmlns="" id="{2631D0BF-2451-40EE-AA2C-15C4A346063D}"/>
              </a:ext>
            </a:extLst>
          </p:cNvPr>
          <p:cNvSpPr txBox="1"/>
          <p:nvPr/>
        </p:nvSpPr>
        <p:spPr>
          <a:xfrm>
            <a:off x="1456645" y="717710"/>
            <a:ext cx="625702" cy="246221"/>
          </a:xfrm>
          <a:prstGeom prst="rect">
            <a:avLst/>
          </a:prstGeom>
          <a:noFill/>
        </p:spPr>
        <p:txBody>
          <a:bodyPr wrap="square" rtlCol="0">
            <a:spAutoFit/>
          </a:bodyPr>
          <a:lstStyle/>
          <a:p>
            <a:r>
              <a:rPr lang="en-US" sz="1000" dirty="0"/>
              <a:t>PLAN</a:t>
            </a:r>
          </a:p>
        </p:txBody>
      </p:sp>
      <p:sp>
        <p:nvSpPr>
          <p:cNvPr id="7" name="TextBox 6">
            <a:extLst>
              <a:ext uri="{FF2B5EF4-FFF2-40B4-BE49-F238E27FC236}">
                <a16:creationId xmlns:a16="http://schemas.microsoft.com/office/drawing/2014/main" xmlns="" id="{D0055596-E551-44CB-AF3B-F25CFEDC572F}"/>
              </a:ext>
            </a:extLst>
          </p:cNvPr>
          <p:cNvSpPr txBox="1"/>
          <p:nvPr/>
        </p:nvSpPr>
        <p:spPr>
          <a:xfrm>
            <a:off x="1510142" y="1172582"/>
            <a:ext cx="446803" cy="246221"/>
          </a:xfrm>
          <a:prstGeom prst="rect">
            <a:avLst/>
          </a:prstGeom>
          <a:noFill/>
        </p:spPr>
        <p:txBody>
          <a:bodyPr wrap="square" rtlCol="0">
            <a:spAutoFit/>
          </a:bodyPr>
          <a:lstStyle/>
          <a:p>
            <a:r>
              <a:rPr lang="en-US" sz="1000" dirty="0"/>
              <a:t>DO</a:t>
            </a:r>
          </a:p>
        </p:txBody>
      </p:sp>
      <p:sp>
        <p:nvSpPr>
          <p:cNvPr id="8" name="TextBox 7">
            <a:extLst>
              <a:ext uri="{FF2B5EF4-FFF2-40B4-BE49-F238E27FC236}">
                <a16:creationId xmlns:a16="http://schemas.microsoft.com/office/drawing/2014/main" xmlns="" id="{5DF2F4C8-1B33-48BC-A910-B3B64F6017F8}"/>
              </a:ext>
            </a:extLst>
          </p:cNvPr>
          <p:cNvSpPr txBox="1"/>
          <p:nvPr/>
        </p:nvSpPr>
        <p:spPr>
          <a:xfrm>
            <a:off x="977171" y="717709"/>
            <a:ext cx="430596" cy="246221"/>
          </a:xfrm>
          <a:prstGeom prst="rect">
            <a:avLst/>
          </a:prstGeom>
          <a:noFill/>
        </p:spPr>
        <p:txBody>
          <a:bodyPr wrap="square" rtlCol="0">
            <a:spAutoFit/>
          </a:bodyPr>
          <a:lstStyle/>
          <a:p>
            <a:r>
              <a:rPr lang="en-US" sz="1000" b="1" dirty="0"/>
              <a:t>ACT</a:t>
            </a:r>
          </a:p>
        </p:txBody>
      </p:sp>
      <p:sp>
        <p:nvSpPr>
          <p:cNvPr id="9" name="TextBox 8">
            <a:extLst>
              <a:ext uri="{FF2B5EF4-FFF2-40B4-BE49-F238E27FC236}">
                <a16:creationId xmlns:a16="http://schemas.microsoft.com/office/drawing/2014/main" xmlns="" id="{A2BF549C-A15C-474F-90AE-5789D98EA72B}"/>
              </a:ext>
            </a:extLst>
          </p:cNvPr>
          <p:cNvSpPr txBox="1"/>
          <p:nvPr/>
        </p:nvSpPr>
        <p:spPr>
          <a:xfrm>
            <a:off x="919235" y="1191503"/>
            <a:ext cx="537410" cy="246221"/>
          </a:xfrm>
          <a:prstGeom prst="rect">
            <a:avLst/>
          </a:prstGeom>
          <a:noFill/>
        </p:spPr>
        <p:txBody>
          <a:bodyPr wrap="square" rtlCol="0">
            <a:spAutoFit/>
          </a:bodyPr>
          <a:lstStyle/>
          <a:p>
            <a:r>
              <a:rPr lang="en-US" sz="1000" dirty="0"/>
              <a:t>STUDY</a:t>
            </a:r>
          </a:p>
        </p:txBody>
      </p:sp>
      <p:sp>
        <p:nvSpPr>
          <p:cNvPr id="10" name="Arrow: Right 12">
            <a:extLst>
              <a:ext uri="{FF2B5EF4-FFF2-40B4-BE49-F238E27FC236}">
                <a16:creationId xmlns:a16="http://schemas.microsoft.com/office/drawing/2014/main" xmlns="" id="{9E3F52DF-D2DB-447D-B4F2-6C699646DEE5}"/>
              </a:ext>
            </a:extLst>
          </p:cNvPr>
          <p:cNvSpPr/>
          <p:nvPr/>
        </p:nvSpPr>
        <p:spPr>
          <a:xfrm>
            <a:off x="1341755" y="405933"/>
            <a:ext cx="168386" cy="974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3">
            <a:extLst>
              <a:ext uri="{FF2B5EF4-FFF2-40B4-BE49-F238E27FC236}">
                <a16:creationId xmlns:a16="http://schemas.microsoft.com/office/drawing/2014/main" xmlns="" id="{A86C5286-3423-4BC4-AFEC-7DCFCF2B858F}"/>
              </a:ext>
            </a:extLst>
          </p:cNvPr>
          <p:cNvSpPr/>
          <p:nvPr/>
        </p:nvSpPr>
        <p:spPr>
          <a:xfrm rot="10800000">
            <a:off x="1288259" y="1616594"/>
            <a:ext cx="168386" cy="974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4">
            <a:extLst>
              <a:ext uri="{FF2B5EF4-FFF2-40B4-BE49-F238E27FC236}">
                <a16:creationId xmlns:a16="http://schemas.microsoft.com/office/drawing/2014/main" xmlns="" id="{CB21ACC5-7DAC-4632-A53A-9E2BB6C8D60E}"/>
              </a:ext>
            </a:extLst>
          </p:cNvPr>
          <p:cNvSpPr/>
          <p:nvPr/>
        </p:nvSpPr>
        <p:spPr>
          <a:xfrm rot="5400000">
            <a:off x="1949580" y="1011087"/>
            <a:ext cx="167778" cy="977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5">
            <a:extLst>
              <a:ext uri="{FF2B5EF4-FFF2-40B4-BE49-F238E27FC236}">
                <a16:creationId xmlns:a16="http://schemas.microsoft.com/office/drawing/2014/main" xmlns="" id="{241DD360-AE6D-4C73-813E-7467953B37BE}"/>
              </a:ext>
            </a:extLst>
          </p:cNvPr>
          <p:cNvSpPr/>
          <p:nvPr/>
        </p:nvSpPr>
        <p:spPr>
          <a:xfrm rot="16200000">
            <a:off x="734538" y="1011087"/>
            <a:ext cx="167778" cy="977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xmlns="" id="{A3310AF1-3FED-4E97-BEA8-EEB846E5BFED}"/>
              </a:ext>
            </a:extLst>
          </p:cNvPr>
          <p:cNvCxnSpPr/>
          <p:nvPr/>
        </p:nvCxnSpPr>
        <p:spPr>
          <a:xfrm>
            <a:off x="2414338" y="1418267"/>
            <a:ext cx="75991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8A3E6DB7-DEAA-4840-B969-5F076CBABC8A}"/>
              </a:ext>
            </a:extLst>
          </p:cNvPr>
          <p:cNvCxnSpPr/>
          <p:nvPr/>
        </p:nvCxnSpPr>
        <p:spPr>
          <a:xfrm>
            <a:off x="2404419" y="3050773"/>
            <a:ext cx="759914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45CCFD3F-0CEF-45D5-ABD6-4B4ED58BD5E7}"/>
              </a:ext>
            </a:extLst>
          </p:cNvPr>
          <p:cNvSpPr/>
          <p:nvPr/>
        </p:nvSpPr>
        <p:spPr>
          <a:xfrm>
            <a:off x="4474461" y="1086221"/>
            <a:ext cx="3704622" cy="338554"/>
          </a:xfrm>
          <a:prstGeom prst="rect">
            <a:avLst/>
          </a:prstGeom>
          <a:noFill/>
        </p:spPr>
        <p:txBody>
          <a:bodyPr wrap="square" anchor="ctr">
            <a:spAutoFit/>
          </a:bodyPr>
          <a:lstStyle/>
          <a:p>
            <a:pPr algn="ctr">
              <a:defRPr/>
            </a:pPr>
            <a:r>
              <a:rPr lang="en-US" sz="1600" b="1" i="1" dirty="0">
                <a:solidFill>
                  <a:srgbClr val="002060"/>
                </a:solidFill>
                <a:latin typeface="Arial" panose="020B0604020202020204" pitchFamily="34" charset="0"/>
                <a:cs typeface="Arial" panose="020B0604020202020204" pitchFamily="34" charset="0"/>
              </a:rPr>
              <a:t>Modify Plan B</a:t>
            </a:r>
            <a:r>
              <a:rPr lang="en-US" sz="1600" b="1" i="1" dirty="0" err="1">
                <a:solidFill>
                  <a:srgbClr val="002060"/>
                </a:solidFill>
                <a:latin typeface="Arial" panose="020B0604020202020204" pitchFamily="34" charset="0"/>
                <a:cs typeface="Arial" panose="020B0604020202020204" pitchFamily="34" charset="0"/>
              </a:rPr>
              <a:t>ased</a:t>
            </a:r>
            <a:r>
              <a:rPr lang="en-US" sz="1600" b="1" i="1" dirty="0">
                <a:solidFill>
                  <a:srgbClr val="002060"/>
                </a:solidFill>
                <a:latin typeface="Arial" panose="020B0604020202020204" pitchFamily="34" charset="0"/>
                <a:cs typeface="Arial" panose="020B0604020202020204" pitchFamily="34" charset="0"/>
              </a:rPr>
              <a:t> on Learning</a:t>
            </a:r>
          </a:p>
        </p:txBody>
      </p:sp>
      <p:sp>
        <p:nvSpPr>
          <p:cNvPr id="17" name="TextBox 16">
            <a:extLst>
              <a:ext uri="{FF2B5EF4-FFF2-40B4-BE49-F238E27FC236}">
                <a16:creationId xmlns:a16="http://schemas.microsoft.com/office/drawing/2014/main" xmlns="" id="{1C559F42-0F9D-4D01-BC43-F319A35B6AC1}"/>
              </a:ext>
            </a:extLst>
          </p:cNvPr>
          <p:cNvSpPr txBox="1"/>
          <p:nvPr/>
        </p:nvSpPr>
        <p:spPr>
          <a:xfrm>
            <a:off x="4648200" y="1536621"/>
            <a:ext cx="3087174" cy="1200329"/>
          </a:xfrm>
          <a:prstGeom prst="rect">
            <a:avLst/>
          </a:prstGeom>
          <a:noFill/>
        </p:spPr>
        <p:txBody>
          <a:bodyPr wrap="square" rtlCol="0" anchor="ctr">
            <a:spAutoFit/>
          </a:bodyPr>
          <a:lstStyle/>
          <a:p>
            <a:pPr algn="ctr">
              <a:defRPr/>
            </a:pPr>
            <a:r>
              <a:rPr lang="en-US" sz="2400" b="1" dirty="0" smtClean="0">
                <a:solidFill>
                  <a:prstClr val="black"/>
                </a:solidFill>
                <a:latin typeface="Calibri" panose="020F0502020204030204"/>
              </a:rPr>
              <a:t>Adopt</a:t>
            </a:r>
          </a:p>
          <a:p>
            <a:pPr algn="ctr">
              <a:defRPr/>
            </a:pPr>
            <a:r>
              <a:rPr lang="en-US" sz="2400" b="1" dirty="0" smtClean="0">
                <a:solidFill>
                  <a:prstClr val="black"/>
                </a:solidFill>
                <a:latin typeface="Calibri" panose="020F0502020204030204"/>
              </a:rPr>
              <a:t>Only after well</a:t>
            </a:r>
          </a:p>
          <a:p>
            <a:pPr algn="ctr">
              <a:defRPr/>
            </a:pPr>
            <a:r>
              <a:rPr lang="en-US" sz="2400" b="1" dirty="0">
                <a:solidFill>
                  <a:prstClr val="black"/>
                </a:solidFill>
                <a:latin typeface="Calibri" panose="020F0502020204030204"/>
              </a:rPr>
              <a:t>t</a:t>
            </a:r>
            <a:r>
              <a:rPr lang="en-US" sz="2400" b="1" dirty="0" smtClean="0">
                <a:solidFill>
                  <a:prstClr val="black"/>
                </a:solidFill>
                <a:latin typeface="Calibri" panose="020F0502020204030204"/>
              </a:rPr>
              <a:t>ested  </a:t>
            </a:r>
            <a:endParaRPr lang="en-US" sz="2400" b="1" dirty="0">
              <a:solidFill>
                <a:prstClr val="black"/>
              </a:solidFill>
              <a:latin typeface="Calibri" panose="020F0502020204030204"/>
            </a:endParaRPr>
          </a:p>
        </p:txBody>
      </p:sp>
      <p:sp>
        <p:nvSpPr>
          <p:cNvPr id="18" name="TextBox 17">
            <a:extLst>
              <a:ext uri="{FF2B5EF4-FFF2-40B4-BE49-F238E27FC236}">
                <a16:creationId xmlns:a16="http://schemas.microsoft.com/office/drawing/2014/main" xmlns="" id="{6C3C4D49-D258-43D9-9352-95BBAFAD6042}"/>
              </a:ext>
            </a:extLst>
          </p:cNvPr>
          <p:cNvSpPr txBox="1"/>
          <p:nvPr/>
        </p:nvSpPr>
        <p:spPr>
          <a:xfrm>
            <a:off x="2199801" y="1733782"/>
            <a:ext cx="1569071" cy="461665"/>
          </a:xfrm>
          <a:prstGeom prst="rect">
            <a:avLst/>
          </a:prstGeom>
          <a:noFill/>
        </p:spPr>
        <p:txBody>
          <a:bodyPr wrap="square" rtlCol="0" anchor="ctr">
            <a:spAutoFit/>
          </a:bodyPr>
          <a:lstStyle/>
          <a:p>
            <a:pPr algn="ctr">
              <a:defRPr/>
            </a:pPr>
            <a:r>
              <a:rPr lang="en-US" sz="2400" b="1" dirty="0">
                <a:solidFill>
                  <a:srgbClr val="FF0000"/>
                </a:solidFill>
                <a:latin typeface="Calibri" panose="020F0502020204030204"/>
              </a:rPr>
              <a:t>Adapt</a:t>
            </a:r>
          </a:p>
        </p:txBody>
      </p:sp>
      <p:sp>
        <p:nvSpPr>
          <p:cNvPr id="19" name="Oval 18">
            <a:extLst>
              <a:ext uri="{FF2B5EF4-FFF2-40B4-BE49-F238E27FC236}">
                <a16:creationId xmlns:a16="http://schemas.microsoft.com/office/drawing/2014/main" xmlns="" id="{BCD444B3-25A9-4693-94C1-F6FE9FEC8F63}"/>
              </a:ext>
            </a:extLst>
          </p:cNvPr>
          <p:cNvSpPr/>
          <p:nvPr/>
        </p:nvSpPr>
        <p:spPr>
          <a:xfrm>
            <a:off x="1945178" y="1618218"/>
            <a:ext cx="365760"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prstClr val="white"/>
                </a:solidFill>
                <a:latin typeface="Calibri" panose="020F0502020204030204"/>
              </a:rPr>
              <a:t>?</a:t>
            </a:r>
          </a:p>
        </p:txBody>
      </p:sp>
      <p:sp>
        <p:nvSpPr>
          <p:cNvPr id="20" name="Oval 19">
            <a:extLst>
              <a:ext uri="{FF2B5EF4-FFF2-40B4-BE49-F238E27FC236}">
                <a16:creationId xmlns:a16="http://schemas.microsoft.com/office/drawing/2014/main" xmlns="" id="{B4F4C60E-0556-4025-9745-FD48E9DD1316}"/>
              </a:ext>
            </a:extLst>
          </p:cNvPr>
          <p:cNvSpPr/>
          <p:nvPr/>
        </p:nvSpPr>
        <p:spPr>
          <a:xfrm>
            <a:off x="5140350" y="1613947"/>
            <a:ext cx="365760"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prstClr val="white"/>
                </a:solidFill>
                <a:latin typeface="Calibri" panose="020F0502020204030204"/>
              </a:rPr>
              <a:t>?</a:t>
            </a:r>
          </a:p>
        </p:txBody>
      </p:sp>
      <p:sp>
        <p:nvSpPr>
          <p:cNvPr id="21" name="TextBox 20">
            <a:extLst>
              <a:ext uri="{FF2B5EF4-FFF2-40B4-BE49-F238E27FC236}">
                <a16:creationId xmlns:a16="http://schemas.microsoft.com/office/drawing/2014/main" xmlns="" id="{FAD5413E-6ABE-45AE-A693-C21BD9AA52CD}"/>
              </a:ext>
            </a:extLst>
          </p:cNvPr>
          <p:cNvSpPr txBox="1"/>
          <p:nvPr/>
        </p:nvSpPr>
        <p:spPr>
          <a:xfrm>
            <a:off x="8171504" y="1712282"/>
            <a:ext cx="1897341" cy="461665"/>
          </a:xfrm>
          <a:prstGeom prst="rect">
            <a:avLst/>
          </a:prstGeom>
          <a:noFill/>
        </p:spPr>
        <p:txBody>
          <a:bodyPr wrap="square" rtlCol="0" anchor="ctr">
            <a:spAutoFit/>
          </a:bodyPr>
          <a:lstStyle/>
          <a:p>
            <a:pPr algn="ctr">
              <a:defRPr/>
            </a:pPr>
            <a:r>
              <a:rPr lang="en-US" sz="2400" b="1" dirty="0">
                <a:solidFill>
                  <a:prstClr val="black"/>
                </a:solidFill>
                <a:latin typeface="Calibri" panose="020F0502020204030204"/>
              </a:rPr>
              <a:t>Abandon</a:t>
            </a:r>
          </a:p>
        </p:txBody>
      </p:sp>
      <p:sp>
        <p:nvSpPr>
          <p:cNvPr id="22" name="Oval 21">
            <a:extLst>
              <a:ext uri="{FF2B5EF4-FFF2-40B4-BE49-F238E27FC236}">
                <a16:creationId xmlns:a16="http://schemas.microsoft.com/office/drawing/2014/main" xmlns="" id="{4810636F-2217-46F6-9CE9-53A9C128EF0E}"/>
              </a:ext>
            </a:extLst>
          </p:cNvPr>
          <p:cNvSpPr/>
          <p:nvPr/>
        </p:nvSpPr>
        <p:spPr>
          <a:xfrm>
            <a:off x="7891275" y="1665297"/>
            <a:ext cx="365760"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prstClr val="white"/>
                </a:solidFill>
                <a:latin typeface="Calibri" panose="020F0502020204030204"/>
              </a:rPr>
              <a:t>?</a:t>
            </a:r>
          </a:p>
        </p:txBody>
      </p:sp>
      <p:sp>
        <p:nvSpPr>
          <p:cNvPr id="23" name="Rectangle 22">
            <a:extLst>
              <a:ext uri="{FF2B5EF4-FFF2-40B4-BE49-F238E27FC236}">
                <a16:creationId xmlns:a16="http://schemas.microsoft.com/office/drawing/2014/main" xmlns="" id="{9898E09E-FC8F-4D99-949D-621788264895}"/>
              </a:ext>
            </a:extLst>
          </p:cNvPr>
          <p:cNvSpPr/>
          <p:nvPr/>
        </p:nvSpPr>
        <p:spPr>
          <a:xfrm>
            <a:off x="1718913" y="3290428"/>
            <a:ext cx="8349931" cy="2215991"/>
          </a:xfrm>
          <a:prstGeom prst="rect">
            <a:avLst/>
          </a:prstGeom>
        </p:spPr>
        <p:txBody>
          <a:bodyPr wrap="square">
            <a:spAutoFit/>
          </a:bodyPr>
          <a:lstStyle/>
          <a:p>
            <a:pPr algn="ctr">
              <a:lnSpc>
                <a:spcPct val="150000"/>
              </a:lnSpc>
            </a:pPr>
            <a:r>
              <a:rPr lang="en-US" sz="2000" b="1" u="sng" dirty="0">
                <a:latin typeface="Arial" panose="020B0604020202020204" pitchFamily="34" charset="0"/>
                <a:cs typeface="Arial" panose="020B0604020202020204" pitchFamily="34" charset="0"/>
              </a:rPr>
              <a:t>Case Study: </a:t>
            </a:r>
            <a:r>
              <a:rPr lang="en-US" sz="2000" b="1" u="sng" dirty="0" smtClean="0">
                <a:latin typeface="Arial" panose="020B0604020202020204" pitchFamily="34" charset="0"/>
                <a:cs typeface="Arial" panose="020B0604020202020204" pitchFamily="34" charset="0"/>
              </a:rPr>
              <a:t>Increase Completion Depression Screening Tool </a:t>
            </a:r>
            <a:endParaRPr lang="en-US" sz="2000" b="1" u="sng"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MA staff to query patient if needs assistance in answering questions on tool </a:t>
            </a:r>
          </a:p>
          <a:p>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Operations Manager to obtain copies of test in top 5 languages or clinic </a:t>
            </a:r>
          </a:p>
          <a:p>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When specific language not available MA to use interpreter phone </a:t>
            </a: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24" name="Footer Placeholder 7">
            <a:extLst>
              <a:ext uri="{FF2B5EF4-FFF2-40B4-BE49-F238E27FC236}">
                <a16:creationId xmlns:a16="http://schemas.microsoft.com/office/drawing/2014/main" xmlns="" id="{8FD8D599-A790-472B-B60A-DF4EC3464325}"/>
              </a:ext>
            </a:extLst>
          </p:cNvPr>
          <p:cNvSpPr>
            <a:spLocks noGrp="1"/>
          </p:cNvSpPr>
          <p:nvPr>
            <p:ph type="ftr" sz="quarter" idx="11"/>
          </p:nvPr>
        </p:nvSpPr>
        <p:spPr>
          <a:xfrm>
            <a:off x="4648200" y="6356351"/>
            <a:ext cx="2895600" cy="365125"/>
          </a:xfrm>
        </p:spPr>
        <p:txBody>
          <a:bodyPr/>
          <a:lstStyle/>
          <a:p>
            <a:pPr>
              <a:defRPr/>
            </a:pPr>
            <a:r>
              <a:rPr lang="en-US" dirty="0"/>
              <a:t>Prepared by Public Consulting Group</a:t>
            </a:r>
          </a:p>
        </p:txBody>
      </p:sp>
    </p:spTree>
    <p:extLst>
      <p:ext uri="{BB962C8B-B14F-4D97-AF65-F5344CB8AC3E}">
        <p14:creationId xmlns:p14="http://schemas.microsoft.com/office/powerpoint/2010/main" val="3349030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499" y="236621"/>
            <a:ext cx="8229600" cy="1447800"/>
          </a:xfrm>
        </p:spPr>
        <p:txBody>
          <a:bodyPr>
            <a:normAutofit/>
          </a:bodyPr>
          <a:lstStyle/>
          <a:p>
            <a:r>
              <a:rPr lang="en-US" b="1" dirty="0" smtClean="0"/>
              <a:t>  Creating Belief That It Was the Intervention That Created </a:t>
            </a:r>
            <a:r>
              <a:rPr lang="en-US" b="1" dirty="0"/>
              <a:t> </a:t>
            </a:r>
            <a:r>
              <a:rPr lang="en-US" b="1" dirty="0" smtClean="0"/>
              <a:t>Result</a:t>
            </a:r>
            <a:endParaRPr lang="en-US" b="1" dirty="0"/>
          </a:p>
        </p:txBody>
      </p:sp>
      <p:pic>
        <p:nvPicPr>
          <p:cNvPr id="6" name="Content Placeholder 5" descr="Picture of charts showing the impact of the intervention on the use of CT scan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56688" y="2260121"/>
            <a:ext cx="8212024" cy="2993395"/>
          </a:xfrm>
          <a:prstGeom prst="rect">
            <a:avLst/>
          </a:prstGeom>
          <a:noFill/>
        </p:spPr>
      </p:pic>
      <p:sp>
        <p:nvSpPr>
          <p:cNvPr id="7" name="TextBox 6"/>
          <p:cNvSpPr txBox="1"/>
          <p:nvPr/>
        </p:nvSpPr>
        <p:spPr>
          <a:xfrm>
            <a:off x="6529137" y="6094872"/>
            <a:ext cx="3502562" cy="276999"/>
          </a:xfrm>
          <a:prstGeom prst="rect">
            <a:avLst/>
          </a:prstGeom>
          <a:noFill/>
        </p:spPr>
        <p:txBody>
          <a:bodyPr wrap="none" rtlCol="0">
            <a:spAutoFit/>
          </a:bodyPr>
          <a:lstStyle/>
          <a:p>
            <a:r>
              <a:rPr lang="en-US" sz="1200" dirty="0">
                <a:solidFill>
                  <a:prstClr val="black"/>
                </a:solidFill>
              </a:rPr>
              <a:t>Images: </a:t>
            </a:r>
            <a:r>
              <a:rPr lang="en-US" sz="1200" u="sng" dirty="0">
                <a:solidFill>
                  <a:prstClr val="black"/>
                </a:solidFill>
                <a:hlinkClick r:id="rId3" tooltip="Radiographics : a review publication of the Radiological Society of North America, Inc."/>
              </a:rPr>
              <a:t>Radiographics.</a:t>
            </a:r>
            <a:r>
              <a:rPr lang="en-US" sz="1200" dirty="0">
                <a:solidFill>
                  <a:prstClr val="black"/>
                </a:solidFill>
              </a:rPr>
              <a:t> 2012 Nov-Dec;32(7):2113-26.</a:t>
            </a:r>
          </a:p>
        </p:txBody>
      </p:sp>
    </p:spTree>
    <p:extLst>
      <p:ext uri="{BB962C8B-B14F-4D97-AF65-F5344CB8AC3E}">
        <p14:creationId xmlns:p14="http://schemas.microsoft.com/office/powerpoint/2010/main" val="1665721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Time Series Data RUN CHARTS</a:t>
            </a:r>
            <a:br>
              <a:rPr lang="en-US" b="1" dirty="0" smtClean="0"/>
            </a:br>
            <a:r>
              <a:rPr lang="en-US" b="1" dirty="0"/>
              <a:t>	</a:t>
            </a:r>
            <a:r>
              <a:rPr lang="en-US" b="1" dirty="0" smtClean="0"/>
              <a:t>Validates Belief Effectiveness of Change  </a:t>
            </a:r>
            <a:endParaRPr lang="en-US" b="1" dirty="0"/>
          </a:p>
        </p:txBody>
      </p:sp>
      <p:pic>
        <p:nvPicPr>
          <p:cNvPr id="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8673" y="1749425"/>
            <a:ext cx="7756529" cy="4441825"/>
          </a:xfrm>
          <a:prstGeom prst="rect">
            <a:avLst/>
          </a:prstGeom>
        </p:spPr>
      </p:pic>
    </p:spTree>
    <p:extLst>
      <p:ext uri="{BB962C8B-B14F-4D97-AF65-F5344CB8AC3E}">
        <p14:creationId xmlns:p14="http://schemas.microsoft.com/office/powerpoint/2010/main" val="3360028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40043" y="0"/>
            <a:ext cx="5461317" cy="1989138"/>
          </a:xfrm>
        </p:spPr>
        <p:txBody>
          <a:bodyPr>
            <a:normAutofit/>
          </a:bodyPr>
          <a:lstStyle/>
          <a:p>
            <a:pPr algn="l"/>
            <a:r>
              <a:rPr lang="en-GB" altLang="en-US" b="1" dirty="0" smtClean="0">
                <a:latin typeface="+mn-lt"/>
              </a:rPr>
              <a:t>Repetitive Cycles</a:t>
            </a:r>
            <a:r>
              <a:rPr lang="en-GB" altLang="en-US" b="1" dirty="0">
                <a:latin typeface="+mn-lt"/>
              </a:rPr>
              <a:t/>
            </a:r>
            <a:br>
              <a:rPr lang="en-GB" altLang="en-US" b="1" dirty="0">
                <a:latin typeface="+mn-lt"/>
              </a:rPr>
            </a:br>
            <a:r>
              <a:rPr lang="en-GB" altLang="en-US" b="1" dirty="0" smtClean="0">
                <a:latin typeface="+mn-lt"/>
              </a:rPr>
              <a:t>PDSA’S Strength </a:t>
            </a:r>
            <a:endParaRPr lang="en-GB" altLang="en-US" b="1" dirty="0">
              <a:latin typeface="+mn-lt"/>
            </a:endParaRPr>
          </a:p>
        </p:txBody>
      </p:sp>
      <p:grpSp>
        <p:nvGrpSpPr>
          <p:cNvPr id="68611" name="Group 3"/>
          <p:cNvGrpSpPr>
            <a:grpSpLocks/>
          </p:cNvGrpSpPr>
          <p:nvPr/>
        </p:nvGrpSpPr>
        <p:grpSpPr bwMode="auto">
          <a:xfrm>
            <a:off x="4144962" y="4224337"/>
            <a:ext cx="901700" cy="857250"/>
            <a:chOff x="443" y="682"/>
            <a:chExt cx="568" cy="540"/>
          </a:xfrm>
        </p:grpSpPr>
        <p:sp>
          <p:nvSpPr>
            <p:cNvPr id="68612" name="Oval 4"/>
            <p:cNvSpPr>
              <a:spLocks noChangeArrowheads="1"/>
            </p:cNvSpPr>
            <p:nvPr/>
          </p:nvSpPr>
          <p:spPr bwMode="auto">
            <a:xfrm>
              <a:off x="477" y="688"/>
              <a:ext cx="534" cy="534"/>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4400" b="1" dirty="0">
                <a:solidFill>
                  <a:srgbClr val="000099"/>
                </a:solidFill>
                <a:latin typeface="Times New Roman" panose="02020603050405020304" pitchFamily="18" charset="0"/>
              </a:endParaRPr>
            </a:p>
          </p:txBody>
        </p:sp>
        <p:sp>
          <p:nvSpPr>
            <p:cNvPr id="68613" name="Line 5"/>
            <p:cNvSpPr>
              <a:spLocks noChangeShapeType="1"/>
            </p:cNvSpPr>
            <p:nvPr/>
          </p:nvSpPr>
          <p:spPr bwMode="auto">
            <a:xfrm>
              <a:off x="484" y="956"/>
              <a:ext cx="52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8614" name="Line 6"/>
            <p:cNvSpPr>
              <a:spLocks noChangeShapeType="1"/>
            </p:cNvSpPr>
            <p:nvPr/>
          </p:nvSpPr>
          <p:spPr bwMode="auto">
            <a:xfrm>
              <a:off x="744" y="682"/>
              <a:ext cx="0" cy="5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8615" name="Text Box 7"/>
            <p:cNvSpPr txBox="1">
              <a:spLocks noChangeArrowheads="1"/>
            </p:cNvSpPr>
            <p:nvPr/>
          </p:nvSpPr>
          <p:spPr bwMode="auto">
            <a:xfrm rot="2840099">
              <a:off x="714" y="768"/>
              <a:ext cx="296"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tLang="en-US" sz="1000" b="1" dirty="0">
                  <a:solidFill>
                    <a:srgbClr val="000099"/>
                  </a:solidFill>
                  <a:effectLst>
                    <a:outerShdw blurRad="38100" dist="38100" dir="2700000" algn="tl">
                      <a:srgbClr val="C0C0C0"/>
                    </a:outerShdw>
                  </a:effectLst>
                </a:rPr>
                <a:t>PLAN</a:t>
              </a:r>
              <a:endParaRPr lang="en-GB" altLang="en-US" sz="1000" b="1" dirty="0">
                <a:solidFill>
                  <a:srgbClr val="000099"/>
                </a:solidFill>
                <a:latin typeface="Times New Roman" panose="02020603050405020304" pitchFamily="18" charset="0"/>
              </a:endParaRPr>
            </a:p>
          </p:txBody>
        </p:sp>
        <p:sp>
          <p:nvSpPr>
            <p:cNvPr id="68616" name="Text Box 8"/>
            <p:cNvSpPr txBox="1">
              <a:spLocks noChangeArrowheads="1"/>
            </p:cNvSpPr>
            <p:nvPr/>
          </p:nvSpPr>
          <p:spPr bwMode="auto">
            <a:xfrm rot="18764744">
              <a:off x="734" y="991"/>
              <a:ext cx="221"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tLang="en-US" sz="1000" b="1" dirty="0">
                  <a:solidFill>
                    <a:srgbClr val="000099"/>
                  </a:solidFill>
                  <a:effectLst>
                    <a:outerShdw blurRad="38100" dist="38100" dir="2700000" algn="tl">
                      <a:srgbClr val="C0C0C0"/>
                    </a:outerShdw>
                  </a:effectLst>
                </a:rPr>
                <a:t>DO</a:t>
              </a:r>
              <a:endParaRPr lang="en-GB" altLang="en-US" sz="1000" b="1" dirty="0">
                <a:solidFill>
                  <a:srgbClr val="000099"/>
                </a:solidFill>
                <a:latin typeface="Times New Roman" panose="02020603050405020304" pitchFamily="18" charset="0"/>
              </a:endParaRPr>
            </a:p>
          </p:txBody>
        </p:sp>
        <p:sp>
          <p:nvSpPr>
            <p:cNvPr id="68617" name="Text Box 9"/>
            <p:cNvSpPr txBox="1">
              <a:spLocks noChangeArrowheads="1"/>
            </p:cNvSpPr>
            <p:nvPr/>
          </p:nvSpPr>
          <p:spPr bwMode="auto">
            <a:xfrm rot="2661953">
              <a:off x="443" y="999"/>
              <a:ext cx="340"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tLang="en-US" sz="1000" b="1" dirty="0">
                  <a:solidFill>
                    <a:srgbClr val="000099"/>
                  </a:solidFill>
                  <a:effectLst>
                    <a:outerShdw blurRad="38100" dist="38100" dir="2700000" algn="tl">
                      <a:srgbClr val="C0C0C0"/>
                    </a:outerShdw>
                  </a:effectLst>
                </a:rPr>
                <a:t>STUDY</a:t>
              </a:r>
              <a:endParaRPr lang="en-GB" altLang="en-US" sz="1000" b="1" dirty="0">
                <a:solidFill>
                  <a:srgbClr val="000099"/>
                </a:solidFill>
                <a:latin typeface="Times New Roman" panose="02020603050405020304" pitchFamily="18" charset="0"/>
              </a:endParaRPr>
            </a:p>
          </p:txBody>
        </p:sp>
        <p:sp>
          <p:nvSpPr>
            <p:cNvPr id="68618" name="Text Box 10"/>
            <p:cNvSpPr txBox="1">
              <a:spLocks noChangeArrowheads="1"/>
            </p:cNvSpPr>
            <p:nvPr/>
          </p:nvSpPr>
          <p:spPr bwMode="auto">
            <a:xfrm rot="18884453">
              <a:off x="506" y="764"/>
              <a:ext cx="248"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tLang="en-US" sz="1000" b="1" dirty="0">
                  <a:solidFill>
                    <a:srgbClr val="000099"/>
                  </a:solidFill>
                  <a:effectLst>
                    <a:outerShdw blurRad="38100" dist="38100" dir="2700000" algn="tl">
                      <a:srgbClr val="C0C0C0"/>
                    </a:outerShdw>
                  </a:effectLst>
                </a:rPr>
                <a:t>ACT</a:t>
              </a:r>
              <a:endParaRPr lang="en-GB" altLang="en-US" sz="1000" b="1" dirty="0">
                <a:solidFill>
                  <a:srgbClr val="000099"/>
                </a:solidFill>
                <a:latin typeface="Times New Roman" panose="02020603050405020304" pitchFamily="18" charset="0"/>
              </a:endParaRPr>
            </a:p>
          </p:txBody>
        </p:sp>
      </p:grpSp>
      <p:grpSp>
        <p:nvGrpSpPr>
          <p:cNvPr id="68619" name="Group 11"/>
          <p:cNvGrpSpPr>
            <a:grpSpLocks/>
          </p:cNvGrpSpPr>
          <p:nvPr/>
        </p:nvGrpSpPr>
        <p:grpSpPr bwMode="auto">
          <a:xfrm>
            <a:off x="5026026" y="3522661"/>
            <a:ext cx="1027113" cy="879475"/>
            <a:chOff x="1783" y="2713"/>
            <a:chExt cx="647" cy="554"/>
          </a:xfrm>
        </p:grpSpPr>
        <p:grpSp>
          <p:nvGrpSpPr>
            <p:cNvPr id="68620" name="Group 12"/>
            <p:cNvGrpSpPr>
              <a:grpSpLocks/>
            </p:cNvGrpSpPr>
            <p:nvPr/>
          </p:nvGrpSpPr>
          <p:grpSpPr bwMode="auto">
            <a:xfrm>
              <a:off x="1862" y="2713"/>
              <a:ext cx="568" cy="540"/>
              <a:chOff x="443" y="682"/>
              <a:chExt cx="568" cy="540"/>
            </a:xfrm>
          </p:grpSpPr>
          <p:sp>
            <p:nvSpPr>
              <p:cNvPr id="68621" name="Oval 13"/>
              <p:cNvSpPr>
                <a:spLocks noChangeArrowheads="1"/>
              </p:cNvSpPr>
              <p:nvPr/>
            </p:nvSpPr>
            <p:spPr bwMode="auto">
              <a:xfrm>
                <a:off x="477" y="688"/>
                <a:ext cx="534" cy="534"/>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4400" b="1" dirty="0">
                  <a:solidFill>
                    <a:srgbClr val="000099"/>
                  </a:solidFill>
                  <a:latin typeface="Times New Roman" panose="02020603050405020304" pitchFamily="18" charset="0"/>
                </a:endParaRPr>
              </a:p>
            </p:txBody>
          </p:sp>
          <p:sp>
            <p:nvSpPr>
              <p:cNvPr id="68622" name="Line 14"/>
              <p:cNvSpPr>
                <a:spLocks noChangeShapeType="1"/>
              </p:cNvSpPr>
              <p:nvPr/>
            </p:nvSpPr>
            <p:spPr bwMode="auto">
              <a:xfrm>
                <a:off x="484" y="956"/>
                <a:ext cx="52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8623" name="Line 15"/>
              <p:cNvSpPr>
                <a:spLocks noChangeShapeType="1"/>
              </p:cNvSpPr>
              <p:nvPr/>
            </p:nvSpPr>
            <p:spPr bwMode="auto">
              <a:xfrm>
                <a:off x="744" y="682"/>
                <a:ext cx="0" cy="5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8624" name="Text Box 16"/>
              <p:cNvSpPr txBox="1">
                <a:spLocks noChangeArrowheads="1"/>
              </p:cNvSpPr>
              <p:nvPr/>
            </p:nvSpPr>
            <p:spPr bwMode="auto">
              <a:xfrm rot="2840099">
                <a:off x="714" y="768"/>
                <a:ext cx="296"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tLang="en-US" sz="1000" b="1" dirty="0">
                    <a:solidFill>
                      <a:srgbClr val="000099"/>
                    </a:solidFill>
                    <a:effectLst>
                      <a:outerShdw blurRad="38100" dist="38100" dir="2700000" algn="tl">
                        <a:srgbClr val="C0C0C0"/>
                      </a:outerShdw>
                    </a:effectLst>
                  </a:rPr>
                  <a:t>PLAN</a:t>
                </a:r>
                <a:endParaRPr lang="en-GB" altLang="en-US" sz="1000" b="1" dirty="0">
                  <a:solidFill>
                    <a:srgbClr val="000099"/>
                  </a:solidFill>
                  <a:latin typeface="Times New Roman" panose="02020603050405020304" pitchFamily="18" charset="0"/>
                </a:endParaRPr>
              </a:p>
            </p:txBody>
          </p:sp>
          <p:sp>
            <p:nvSpPr>
              <p:cNvPr id="68625" name="Text Box 17"/>
              <p:cNvSpPr txBox="1">
                <a:spLocks noChangeArrowheads="1"/>
              </p:cNvSpPr>
              <p:nvPr/>
            </p:nvSpPr>
            <p:spPr bwMode="auto">
              <a:xfrm rot="18764744">
                <a:off x="734" y="991"/>
                <a:ext cx="221"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tLang="en-US" sz="1000" b="1" dirty="0">
                    <a:solidFill>
                      <a:srgbClr val="000099"/>
                    </a:solidFill>
                    <a:effectLst>
                      <a:outerShdw blurRad="38100" dist="38100" dir="2700000" algn="tl">
                        <a:srgbClr val="C0C0C0"/>
                      </a:outerShdw>
                    </a:effectLst>
                  </a:rPr>
                  <a:t>DO</a:t>
                </a:r>
                <a:endParaRPr lang="en-GB" altLang="en-US" sz="1000" b="1" dirty="0">
                  <a:solidFill>
                    <a:srgbClr val="000099"/>
                  </a:solidFill>
                  <a:latin typeface="Times New Roman" panose="02020603050405020304" pitchFamily="18" charset="0"/>
                </a:endParaRPr>
              </a:p>
            </p:txBody>
          </p:sp>
          <p:sp>
            <p:nvSpPr>
              <p:cNvPr id="68626" name="Text Box 18"/>
              <p:cNvSpPr txBox="1">
                <a:spLocks noChangeArrowheads="1"/>
              </p:cNvSpPr>
              <p:nvPr/>
            </p:nvSpPr>
            <p:spPr bwMode="auto">
              <a:xfrm rot="2661953">
                <a:off x="443" y="999"/>
                <a:ext cx="340"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tLang="en-US" sz="1000" b="1" dirty="0">
                    <a:solidFill>
                      <a:srgbClr val="000099"/>
                    </a:solidFill>
                    <a:effectLst>
                      <a:outerShdw blurRad="38100" dist="38100" dir="2700000" algn="tl">
                        <a:srgbClr val="C0C0C0"/>
                      </a:outerShdw>
                    </a:effectLst>
                  </a:rPr>
                  <a:t>STUDY</a:t>
                </a:r>
                <a:endParaRPr lang="en-GB" altLang="en-US" sz="1000" b="1" dirty="0">
                  <a:solidFill>
                    <a:srgbClr val="000099"/>
                  </a:solidFill>
                  <a:latin typeface="Times New Roman" panose="02020603050405020304" pitchFamily="18" charset="0"/>
                </a:endParaRPr>
              </a:p>
            </p:txBody>
          </p:sp>
          <p:sp>
            <p:nvSpPr>
              <p:cNvPr id="68627" name="Text Box 19"/>
              <p:cNvSpPr txBox="1">
                <a:spLocks noChangeArrowheads="1"/>
              </p:cNvSpPr>
              <p:nvPr/>
            </p:nvSpPr>
            <p:spPr bwMode="auto">
              <a:xfrm rot="18884453">
                <a:off x="506" y="764"/>
                <a:ext cx="248"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tLang="en-US" sz="1000" b="1" dirty="0">
                    <a:solidFill>
                      <a:srgbClr val="000099"/>
                    </a:solidFill>
                    <a:effectLst>
                      <a:outerShdw blurRad="38100" dist="38100" dir="2700000" algn="tl">
                        <a:srgbClr val="C0C0C0"/>
                      </a:outerShdw>
                    </a:effectLst>
                  </a:rPr>
                  <a:t>ACT</a:t>
                </a:r>
                <a:endParaRPr lang="en-GB" altLang="en-US" sz="1000" b="1" dirty="0">
                  <a:solidFill>
                    <a:srgbClr val="000099"/>
                  </a:solidFill>
                  <a:latin typeface="Times New Roman" panose="02020603050405020304" pitchFamily="18" charset="0"/>
                </a:endParaRPr>
              </a:p>
            </p:txBody>
          </p:sp>
        </p:grpSp>
        <p:sp>
          <p:nvSpPr>
            <p:cNvPr id="68628" name="Line 20"/>
            <p:cNvSpPr>
              <a:spLocks noChangeShapeType="1"/>
            </p:cNvSpPr>
            <p:nvPr/>
          </p:nvSpPr>
          <p:spPr bwMode="auto">
            <a:xfrm flipV="1">
              <a:off x="1783" y="3171"/>
              <a:ext cx="140" cy="96"/>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68629" name="Group 21"/>
          <p:cNvGrpSpPr>
            <a:grpSpLocks/>
          </p:cNvGrpSpPr>
          <p:nvPr/>
        </p:nvGrpSpPr>
        <p:grpSpPr bwMode="auto">
          <a:xfrm>
            <a:off x="4573589" y="1771650"/>
            <a:ext cx="5915025" cy="2165350"/>
            <a:chOff x="1461" y="1569"/>
            <a:chExt cx="3859" cy="1374"/>
          </a:xfrm>
        </p:grpSpPr>
        <p:sp>
          <p:nvSpPr>
            <p:cNvPr id="68630" name="Text Box 22"/>
            <p:cNvSpPr txBox="1">
              <a:spLocks noChangeArrowheads="1"/>
            </p:cNvSpPr>
            <p:nvPr/>
          </p:nvSpPr>
          <p:spPr bwMode="auto">
            <a:xfrm rot="-2124331">
              <a:off x="1461" y="2685"/>
              <a:ext cx="3859" cy="25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altLang="en-US" sz="2000" b="1" dirty="0"/>
                <a:t>Accumulating information, data and knowledge</a:t>
              </a:r>
            </a:p>
          </p:txBody>
        </p:sp>
        <p:sp>
          <p:nvSpPr>
            <p:cNvPr id="68631" name="Line 23"/>
            <p:cNvSpPr>
              <a:spLocks noChangeShapeType="1"/>
            </p:cNvSpPr>
            <p:nvPr/>
          </p:nvSpPr>
          <p:spPr bwMode="auto">
            <a:xfrm flipV="1">
              <a:off x="4306" y="1569"/>
              <a:ext cx="798" cy="591"/>
            </a:xfrm>
            <a:prstGeom prst="line">
              <a:avLst/>
            </a:prstGeom>
            <a:noFill/>
            <a:ln w="254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68632" name="Group 24"/>
          <p:cNvGrpSpPr>
            <a:grpSpLocks/>
          </p:cNvGrpSpPr>
          <p:nvPr/>
        </p:nvGrpSpPr>
        <p:grpSpPr bwMode="auto">
          <a:xfrm>
            <a:off x="4059239" y="2205038"/>
            <a:ext cx="2212975" cy="2190750"/>
            <a:chOff x="1183" y="1749"/>
            <a:chExt cx="1394" cy="1380"/>
          </a:xfrm>
        </p:grpSpPr>
        <p:sp>
          <p:nvSpPr>
            <p:cNvPr id="68633" name="Text Box 25"/>
            <p:cNvSpPr txBox="1">
              <a:spLocks noChangeArrowheads="1"/>
            </p:cNvSpPr>
            <p:nvPr/>
          </p:nvSpPr>
          <p:spPr bwMode="auto">
            <a:xfrm>
              <a:off x="1183" y="1749"/>
              <a:ext cx="840" cy="36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tLang="en-US" sz="1600" b="1" dirty="0"/>
                <a:t>Testing and</a:t>
              </a:r>
            </a:p>
            <a:p>
              <a:pPr eaLnBrk="0" hangingPunct="0"/>
              <a:r>
                <a:rPr lang="en-GB" altLang="en-US" sz="1600" b="1" dirty="0"/>
                <a:t>refining ideas</a:t>
              </a:r>
            </a:p>
          </p:txBody>
        </p:sp>
        <p:sp>
          <p:nvSpPr>
            <p:cNvPr id="68634" name="Line 26"/>
            <p:cNvSpPr>
              <a:spLocks noChangeShapeType="1"/>
            </p:cNvSpPr>
            <p:nvPr/>
          </p:nvSpPr>
          <p:spPr bwMode="auto">
            <a:xfrm flipH="1">
              <a:off x="1530" y="2167"/>
              <a:ext cx="146" cy="9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8635" name="Line 27"/>
            <p:cNvSpPr>
              <a:spLocks noChangeShapeType="1"/>
            </p:cNvSpPr>
            <p:nvPr/>
          </p:nvSpPr>
          <p:spPr bwMode="auto">
            <a:xfrm>
              <a:off x="1679" y="2166"/>
              <a:ext cx="277" cy="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8636" name="Line 28"/>
            <p:cNvSpPr>
              <a:spLocks noChangeShapeType="1"/>
            </p:cNvSpPr>
            <p:nvPr/>
          </p:nvSpPr>
          <p:spPr bwMode="auto">
            <a:xfrm>
              <a:off x="1679" y="2166"/>
              <a:ext cx="898" cy="25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68637" name="Group 29"/>
          <p:cNvGrpSpPr>
            <a:grpSpLocks/>
          </p:cNvGrpSpPr>
          <p:nvPr/>
        </p:nvGrpSpPr>
        <p:grpSpPr bwMode="auto">
          <a:xfrm>
            <a:off x="7580314" y="352425"/>
            <a:ext cx="1835150" cy="1784349"/>
            <a:chOff x="3471" y="716"/>
            <a:chExt cx="1156" cy="1124"/>
          </a:xfrm>
        </p:grpSpPr>
        <p:sp>
          <p:nvSpPr>
            <p:cNvPr id="68638" name="Text Box 30"/>
            <p:cNvSpPr txBox="1">
              <a:spLocks noChangeArrowheads="1"/>
            </p:cNvSpPr>
            <p:nvPr/>
          </p:nvSpPr>
          <p:spPr bwMode="auto">
            <a:xfrm>
              <a:off x="3471" y="716"/>
              <a:ext cx="923" cy="2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tLang="en-US" sz="1600" b="1" dirty="0" smtClean="0"/>
                <a:t>System testing </a:t>
              </a:r>
              <a:endParaRPr lang="en-GB" altLang="en-US" sz="1600" b="1" dirty="0"/>
            </a:p>
          </p:txBody>
        </p:sp>
        <p:sp>
          <p:nvSpPr>
            <p:cNvPr id="68639" name="Line 31"/>
            <p:cNvSpPr>
              <a:spLocks noChangeShapeType="1"/>
            </p:cNvSpPr>
            <p:nvPr/>
          </p:nvSpPr>
          <p:spPr bwMode="auto">
            <a:xfrm flipH="1">
              <a:off x="3493" y="961"/>
              <a:ext cx="377" cy="87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8640" name="Line 32"/>
            <p:cNvSpPr>
              <a:spLocks noChangeShapeType="1"/>
            </p:cNvSpPr>
            <p:nvPr/>
          </p:nvSpPr>
          <p:spPr bwMode="auto">
            <a:xfrm>
              <a:off x="3870" y="967"/>
              <a:ext cx="301" cy="42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8641" name="Line 33"/>
            <p:cNvSpPr>
              <a:spLocks noChangeShapeType="1"/>
            </p:cNvSpPr>
            <p:nvPr/>
          </p:nvSpPr>
          <p:spPr bwMode="auto">
            <a:xfrm>
              <a:off x="3867" y="967"/>
              <a:ext cx="760" cy="10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68644" name="Text Box 36"/>
          <p:cNvSpPr txBox="1">
            <a:spLocks noChangeArrowheads="1"/>
          </p:cNvSpPr>
          <p:nvPr/>
        </p:nvSpPr>
        <p:spPr bwMode="auto">
          <a:xfrm>
            <a:off x="2669309" y="4940299"/>
            <a:ext cx="1310552" cy="73818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GB" altLang="en-US" sz="1400" b="1" dirty="0" smtClean="0"/>
              <a:t>Theories,</a:t>
            </a:r>
          </a:p>
          <a:p>
            <a:pPr algn="ctr" eaLnBrk="0" hangingPunct="0"/>
            <a:r>
              <a:rPr lang="en-GB" altLang="en-US" sz="1400" b="1" dirty="0" err="1"/>
              <a:t>H</a:t>
            </a:r>
            <a:r>
              <a:rPr lang="en-GB" altLang="en-US" sz="1400" b="1" dirty="0" err="1" smtClean="0"/>
              <a:t>unchies</a:t>
            </a:r>
            <a:endParaRPr lang="en-GB" altLang="en-US" sz="1400" b="1" dirty="0"/>
          </a:p>
          <a:p>
            <a:pPr algn="ctr" eaLnBrk="0" hangingPunct="0"/>
            <a:r>
              <a:rPr lang="en-GB" altLang="en-US" sz="1400" b="1" dirty="0" smtClean="0"/>
              <a:t>Best practice</a:t>
            </a:r>
            <a:r>
              <a:rPr lang="en-GB" altLang="en-US" sz="1400" b="1" dirty="0" smtClean="0">
                <a:solidFill>
                  <a:srgbClr val="FF0066"/>
                </a:solidFill>
              </a:rPr>
              <a:t>s</a:t>
            </a:r>
            <a:endParaRPr lang="en-GB" altLang="en-US" sz="1400" b="1" dirty="0">
              <a:solidFill>
                <a:srgbClr val="FF0066"/>
              </a:solidFill>
              <a:latin typeface="Times New Roman" panose="02020603050405020304" pitchFamily="18" charset="0"/>
            </a:endParaRPr>
          </a:p>
        </p:txBody>
      </p:sp>
      <p:grpSp>
        <p:nvGrpSpPr>
          <p:cNvPr id="68645" name="Group 37"/>
          <p:cNvGrpSpPr>
            <a:grpSpLocks/>
          </p:cNvGrpSpPr>
          <p:nvPr/>
        </p:nvGrpSpPr>
        <p:grpSpPr bwMode="auto">
          <a:xfrm>
            <a:off x="6075363" y="2928936"/>
            <a:ext cx="1027112" cy="879475"/>
            <a:chOff x="1783" y="2713"/>
            <a:chExt cx="647" cy="554"/>
          </a:xfrm>
        </p:grpSpPr>
        <p:grpSp>
          <p:nvGrpSpPr>
            <p:cNvPr id="68646" name="Group 38"/>
            <p:cNvGrpSpPr>
              <a:grpSpLocks/>
            </p:cNvGrpSpPr>
            <p:nvPr/>
          </p:nvGrpSpPr>
          <p:grpSpPr bwMode="auto">
            <a:xfrm>
              <a:off x="1862" y="2713"/>
              <a:ext cx="568" cy="540"/>
              <a:chOff x="443" y="682"/>
              <a:chExt cx="568" cy="540"/>
            </a:xfrm>
          </p:grpSpPr>
          <p:sp>
            <p:nvSpPr>
              <p:cNvPr id="68647" name="Oval 39"/>
              <p:cNvSpPr>
                <a:spLocks noChangeArrowheads="1"/>
              </p:cNvSpPr>
              <p:nvPr/>
            </p:nvSpPr>
            <p:spPr bwMode="auto">
              <a:xfrm>
                <a:off x="477" y="688"/>
                <a:ext cx="534" cy="534"/>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4400" b="1" dirty="0">
                  <a:solidFill>
                    <a:srgbClr val="000099"/>
                  </a:solidFill>
                  <a:latin typeface="Times New Roman" panose="02020603050405020304" pitchFamily="18" charset="0"/>
                </a:endParaRPr>
              </a:p>
            </p:txBody>
          </p:sp>
          <p:sp>
            <p:nvSpPr>
              <p:cNvPr id="68648" name="Line 40"/>
              <p:cNvSpPr>
                <a:spLocks noChangeShapeType="1"/>
              </p:cNvSpPr>
              <p:nvPr/>
            </p:nvSpPr>
            <p:spPr bwMode="auto">
              <a:xfrm>
                <a:off x="484" y="956"/>
                <a:ext cx="52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8649" name="Line 41"/>
              <p:cNvSpPr>
                <a:spLocks noChangeShapeType="1"/>
              </p:cNvSpPr>
              <p:nvPr/>
            </p:nvSpPr>
            <p:spPr bwMode="auto">
              <a:xfrm>
                <a:off x="744" y="682"/>
                <a:ext cx="0" cy="5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8650" name="Text Box 42"/>
              <p:cNvSpPr txBox="1">
                <a:spLocks noChangeArrowheads="1"/>
              </p:cNvSpPr>
              <p:nvPr/>
            </p:nvSpPr>
            <p:spPr bwMode="auto">
              <a:xfrm rot="2840099">
                <a:off x="714" y="768"/>
                <a:ext cx="296"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tLang="en-US" sz="1000" b="1" dirty="0">
                    <a:solidFill>
                      <a:srgbClr val="000099"/>
                    </a:solidFill>
                    <a:effectLst>
                      <a:outerShdw blurRad="38100" dist="38100" dir="2700000" algn="tl">
                        <a:srgbClr val="C0C0C0"/>
                      </a:outerShdw>
                    </a:effectLst>
                  </a:rPr>
                  <a:t>PLAN</a:t>
                </a:r>
                <a:endParaRPr lang="en-GB" altLang="en-US" sz="1000" b="1" dirty="0">
                  <a:solidFill>
                    <a:srgbClr val="000099"/>
                  </a:solidFill>
                  <a:latin typeface="Times New Roman" panose="02020603050405020304" pitchFamily="18" charset="0"/>
                </a:endParaRPr>
              </a:p>
            </p:txBody>
          </p:sp>
          <p:sp>
            <p:nvSpPr>
              <p:cNvPr id="68651" name="Text Box 43"/>
              <p:cNvSpPr txBox="1">
                <a:spLocks noChangeArrowheads="1"/>
              </p:cNvSpPr>
              <p:nvPr/>
            </p:nvSpPr>
            <p:spPr bwMode="auto">
              <a:xfrm rot="18764744">
                <a:off x="734" y="991"/>
                <a:ext cx="221"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tLang="en-US" sz="1000" b="1" dirty="0">
                    <a:solidFill>
                      <a:srgbClr val="000099"/>
                    </a:solidFill>
                    <a:effectLst>
                      <a:outerShdw blurRad="38100" dist="38100" dir="2700000" algn="tl">
                        <a:srgbClr val="C0C0C0"/>
                      </a:outerShdw>
                    </a:effectLst>
                  </a:rPr>
                  <a:t>DO</a:t>
                </a:r>
                <a:endParaRPr lang="en-GB" altLang="en-US" sz="1000" b="1" dirty="0">
                  <a:solidFill>
                    <a:srgbClr val="000099"/>
                  </a:solidFill>
                  <a:latin typeface="Times New Roman" panose="02020603050405020304" pitchFamily="18" charset="0"/>
                </a:endParaRPr>
              </a:p>
            </p:txBody>
          </p:sp>
          <p:sp>
            <p:nvSpPr>
              <p:cNvPr id="68652" name="Text Box 44"/>
              <p:cNvSpPr txBox="1">
                <a:spLocks noChangeArrowheads="1"/>
              </p:cNvSpPr>
              <p:nvPr/>
            </p:nvSpPr>
            <p:spPr bwMode="auto">
              <a:xfrm rot="2661953">
                <a:off x="443" y="999"/>
                <a:ext cx="340"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tLang="en-US" sz="1000" b="1" dirty="0">
                    <a:solidFill>
                      <a:srgbClr val="000099"/>
                    </a:solidFill>
                    <a:effectLst>
                      <a:outerShdw blurRad="38100" dist="38100" dir="2700000" algn="tl">
                        <a:srgbClr val="C0C0C0"/>
                      </a:outerShdw>
                    </a:effectLst>
                  </a:rPr>
                  <a:t>STUDY</a:t>
                </a:r>
                <a:endParaRPr lang="en-GB" altLang="en-US" sz="1000" b="1" dirty="0">
                  <a:solidFill>
                    <a:srgbClr val="000099"/>
                  </a:solidFill>
                  <a:latin typeface="Times New Roman" panose="02020603050405020304" pitchFamily="18" charset="0"/>
                </a:endParaRPr>
              </a:p>
            </p:txBody>
          </p:sp>
          <p:sp>
            <p:nvSpPr>
              <p:cNvPr id="68653" name="Text Box 45"/>
              <p:cNvSpPr txBox="1">
                <a:spLocks noChangeArrowheads="1"/>
              </p:cNvSpPr>
              <p:nvPr/>
            </p:nvSpPr>
            <p:spPr bwMode="auto">
              <a:xfrm rot="18884453">
                <a:off x="506" y="764"/>
                <a:ext cx="248"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tLang="en-US" sz="1000" b="1" dirty="0">
                    <a:solidFill>
                      <a:srgbClr val="000099"/>
                    </a:solidFill>
                    <a:effectLst>
                      <a:outerShdw blurRad="38100" dist="38100" dir="2700000" algn="tl">
                        <a:srgbClr val="C0C0C0"/>
                      </a:outerShdw>
                    </a:effectLst>
                  </a:rPr>
                  <a:t>ACT</a:t>
                </a:r>
                <a:endParaRPr lang="en-GB" altLang="en-US" sz="1000" b="1" dirty="0">
                  <a:solidFill>
                    <a:srgbClr val="000099"/>
                  </a:solidFill>
                  <a:latin typeface="Times New Roman" panose="02020603050405020304" pitchFamily="18" charset="0"/>
                </a:endParaRPr>
              </a:p>
            </p:txBody>
          </p:sp>
        </p:grpSp>
        <p:sp>
          <p:nvSpPr>
            <p:cNvPr id="68654" name="Line 46"/>
            <p:cNvSpPr>
              <a:spLocks noChangeShapeType="1"/>
            </p:cNvSpPr>
            <p:nvPr/>
          </p:nvSpPr>
          <p:spPr bwMode="auto">
            <a:xfrm flipV="1">
              <a:off x="1783" y="3171"/>
              <a:ext cx="140" cy="96"/>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68655" name="Group 47"/>
          <p:cNvGrpSpPr>
            <a:grpSpLocks/>
          </p:cNvGrpSpPr>
          <p:nvPr/>
        </p:nvGrpSpPr>
        <p:grpSpPr bwMode="auto">
          <a:xfrm>
            <a:off x="7083426" y="2209804"/>
            <a:ext cx="1027113" cy="879475"/>
            <a:chOff x="1783" y="2713"/>
            <a:chExt cx="647" cy="554"/>
          </a:xfrm>
        </p:grpSpPr>
        <p:grpSp>
          <p:nvGrpSpPr>
            <p:cNvPr id="68656" name="Group 48"/>
            <p:cNvGrpSpPr>
              <a:grpSpLocks/>
            </p:cNvGrpSpPr>
            <p:nvPr/>
          </p:nvGrpSpPr>
          <p:grpSpPr bwMode="auto">
            <a:xfrm>
              <a:off x="1862" y="2713"/>
              <a:ext cx="568" cy="540"/>
              <a:chOff x="443" y="682"/>
              <a:chExt cx="568" cy="540"/>
            </a:xfrm>
          </p:grpSpPr>
          <p:sp>
            <p:nvSpPr>
              <p:cNvPr id="68657" name="Oval 49"/>
              <p:cNvSpPr>
                <a:spLocks noChangeArrowheads="1"/>
              </p:cNvSpPr>
              <p:nvPr/>
            </p:nvSpPr>
            <p:spPr bwMode="auto">
              <a:xfrm>
                <a:off x="477" y="688"/>
                <a:ext cx="534" cy="534"/>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4400" b="1" dirty="0">
                  <a:solidFill>
                    <a:srgbClr val="000099"/>
                  </a:solidFill>
                  <a:latin typeface="Times New Roman" panose="02020603050405020304" pitchFamily="18" charset="0"/>
                </a:endParaRPr>
              </a:p>
            </p:txBody>
          </p:sp>
          <p:sp>
            <p:nvSpPr>
              <p:cNvPr id="68658" name="Line 50"/>
              <p:cNvSpPr>
                <a:spLocks noChangeShapeType="1"/>
              </p:cNvSpPr>
              <p:nvPr/>
            </p:nvSpPr>
            <p:spPr bwMode="auto">
              <a:xfrm>
                <a:off x="484" y="956"/>
                <a:ext cx="52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8659" name="Line 51"/>
              <p:cNvSpPr>
                <a:spLocks noChangeShapeType="1"/>
              </p:cNvSpPr>
              <p:nvPr/>
            </p:nvSpPr>
            <p:spPr bwMode="auto">
              <a:xfrm>
                <a:off x="744" y="682"/>
                <a:ext cx="0" cy="5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8660" name="Text Box 52"/>
              <p:cNvSpPr txBox="1">
                <a:spLocks noChangeArrowheads="1"/>
              </p:cNvSpPr>
              <p:nvPr/>
            </p:nvSpPr>
            <p:spPr bwMode="auto">
              <a:xfrm rot="2840099">
                <a:off x="714" y="768"/>
                <a:ext cx="296"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tLang="en-US" sz="1000" b="1" dirty="0">
                    <a:solidFill>
                      <a:srgbClr val="000099"/>
                    </a:solidFill>
                    <a:effectLst>
                      <a:outerShdw blurRad="38100" dist="38100" dir="2700000" algn="tl">
                        <a:srgbClr val="C0C0C0"/>
                      </a:outerShdw>
                    </a:effectLst>
                  </a:rPr>
                  <a:t>PLAN</a:t>
                </a:r>
                <a:endParaRPr lang="en-GB" altLang="en-US" sz="1000" b="1" dirty="0">
                  <a:solidFill>
                    <a:srgbClr val="000099"/>
                  </a:solidFill>
                  <a:latin typeface="Times New Roman" panose="02020603050405020304" pitchFamily="18" charset="0"/>
                </a:endParaRPr>
              </a:p>
            </p:txBody>
          </p:sp>
          <p:sp>
            <p:nvSpPr>
              <p:cNvPr id="68661" name="Text Box 53"/>
              <p:cNvSpPr txBox="1">
                <a:spLocks noChangeArrowheads="1"/>
              </p:cNvSpPr>
              <p:nvPr/>
            </p:nvSpPr>
            <p:spPr bwMode="auto">
              <a:xfrm rot="18764744">
                <a:off x="734" y="991"/>
                <a:ext cx="221"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tLang="en-US" sz="1000" b="1" dirty="0">
                    <a:solidFill>
                      <a:srgbClr val="000099"/>
                    </a:solidFill>
                    <a:effectLst>
                      <a:outerShdw blurRad="38100" dist="38100" dir="2700000" algn="tl">
                        <a:srgbClr val="C0C0C0"/>
                      </a:outerShdw>
                    </a:effectLst>
                  </a:rPr>
                  <a:t>DO</a:t>
                </a:r>
                <a:endParaRPr lang="en-GB" altLang="en-US" sz="1000" b="1" dirty="0">
                  <a:solidFill>
                    <a:srgbClr val="000099"/>
                  </a:solidFill>
                  <a:latin typeface="Times New Roman" panose="02020603050405020304" pitchFamily="18" charset="0"/>
                </a:endParaRPr>
              </a:p>
            </p:txBody>
          </p:sp>
          <p:sp>
            <p:nvSpPr>
              <p:cNvPr id="68662" name="Text Box 54"/>
              <p:cNvSpPr txBox="1">
                <a:spLocks noChangeArrowheads="1"/>
              </p:cNvSpPr>
              <p:nvPr/>
            </p:nvSpPr>
            <p:spPr bwMode="auto">
              <a:xfrm rot="2661953">
                <a:off x="443" y="999"/>
                <a:ext cx="340"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tLang="en-US" sz="1000" b="1" dirty="0">
                    <a:solidFill>
                      <a:srgbClr val="000099"/>
                    </a:solidFill>
                    <a:effectLst>
                      <a:outerShdw blurRad="38100" dist="38100" dir="2700000" algn="tl">
                        <a:srgbClr val="C0C0C0"/>
                      </a:outerShdw>
                    </a:effectLst>
                  </a:rPr>
                  <a:t>STUDY</a:t>
                </a:r>
                <a:endParaRPr lang="en-GB" altLang="en-US" sz="1000" b="1" dirty="0">
                  <a:solidFill>
                    <a:srgbClr val="000099"/>
                  </a:solidFill>
                  <a:latin typeface="Times New Roman" panose="02020603050405020304" pitchFamily="18" charset="0"/>
                </a:endParaRPr>
              </a:p>
            </p:txBody>
          </p:sp>
          <p:sp>
            <p:nvSpPr>
              <p:cNvPr id="68663" name="Text Box 55"/>
              <p:cNvSpPr txBox="1">
                <a:spLocks noChangeArrowheads="1"/>
              </p:cNvSpPr>
              <p:nvPr/>
            </p:nvSpPr>
            <p:spPr bwMode="auto">
              <a:xfrm rot="18884453">
                <a:off x="506" y="764"/>
                <a:ext cx="248"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tLang="en-US" sz="1000" b="1" dirty="0">
                    <a:solidFill>
                      <a:srgbClr val="000099"/>
                    </a:solidFill>
                    <a:effectLst>
                      <a:outerShdw blurRad="38100" dist="38100" dir="2700000" algn="tl">
                        <a:srgbClr val="C0C0C0"/>
                      </a:outerShdw>
                    </a:effectLst>
                  </a:rPr>
                  <a:t>ACT</a:t>
                </a:r>
                <a:endParaRPr lang="en-GB" altLang="en-US" sz="1000" b="1" dirty="0">
                  <a:solidFill>
                    <a:srgbClr val="000099"/>
                  </a:solidFill>
                  <a:latin typeface="Times New Roman" panose="02020603050405020304" pitchFamily="18" charset="0"/>
                </a:endParaRPr>
              </a:p>
            </p:txBody>
          </p:sp>
        </p:grpSp>
        <p:sp>
          <p:nvSpPr>
            <p:cNvPr id="68664" name="Line 56"/>
            <p:cNvSpPr>
              <a:spLocks noChangeShapeType="1"/>
            </p:cNvSpPr>
            <p:nvPr/>
          </p:nvSpPr>
          <p:spPr bwMode="auto">
            <a:xfrm flipV="1">
              <a:off x="1783" y="3171"/>
              <a:ext cx="140" cy="96"/>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68665" name="Group 57"/>
          <p:cNvGrpSpPr>
            <a:grpSpLocks/>
          </p:cNvGrpSpPr>
          <p:nvPr/>
        </p:nvGrpSpPr>
        <p:grpSpPr bwMode="auto">
          <a:xfrm>
            <a:off x="8164513" y="1489079"/>
            <a:ext cx="1027112" cy="879475"/>
            <a:chOff x="1783" y="2713"/>
            <a:chExt cx="647" cy="554"/>
          </a:xfrm>
        </p:grpSpPr>
        <p:grpSp>
          <p:nvGrpSpPr>
            <p:cNvPr id="68666" name="Group 58"/>
            <p:cNvGrpSpPr>
              <a:grpSpLocks/>
            </p:cNvGrpSpPr>
            <p:nvPr/>
          </p:nvGrpSpPr>
          <p:grpSpPr bwMode="auto">
            <a:xfrm>
              <a:off x="1862" y="2713"/>
              <a:ext cx="568" cy="540"/>
              <a:chOff x="443" y="682"/>
              <a:chExt cx="568" cy="540"/>
            </a:xfrm>
          </p:grpSpPr>
          <p:sp>
            <p:nvSpPr>
              <p:cNvPr id="68667" name="Oval 59"/>
              <p:cNvSpPr>
                <a:spLocks noChangeArrowheads="1"/>
              </p:cNvSpPr>
              <p:nvPr/>
            </p:nvSpPr>
            <p:spPr bwMode="auto">
              <a:xfrm>
                <a:off x="477" y="688"/>
                <a:ext cx="534" cy="534"/>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4400" b="1" dirty="0">
                  <a:solidFill>
                    <a:srgbClr val="000099"/>
                  </a:solidFill>
                  <a:latin typeface="Times New Roman" panose="02020603050405020304" pitchFamily="18" charset="0"/>
                </a:endParaRPr>
              </a:p>
            </p:txBody>
          </p:sp>
          <p:sp>
            <p:nvSpPr>
              <p:cNvPr id="68668" name="Line 60"/>
              <p:cNvSpPr>
                <a:spLocks noChangeShapeType="1"/>
              </p:cNvSpPr>
              <p:nvPr/>
            </p:nvSpPr>
            <p:spPr bwMode="auto">
              <a:xfrm>
                <a:off x="484" y="956"/>
                <a:ext cx="52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8669" name="Line 61"/>
              <p:cNvSpPr>
                <a:spLocks noChangeShapeType="1"/>
              </p:cNvSpPr>
              <p:nvPr/>
            </p:nvSpPr>
            <p:spPr bwMode="auto">
              <a:xfrm>
                <a:off x="744" y="682"/>
                <a:ext cx="0" cy="5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8670" name="Text Box 62"/>
              <p:cNvSpPr txBox="1">
                <a:spLocks noChangeArrowheads="1"/>
              </p:cNvSpPr>
              <p:nvPr/>
            </p:nvSpPr>
            <p:spPr bwMode="auto">
              <a:xfrm rot="2840099">
                <a:off x="714" y="768"/>
                <a:ext cx="296"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tLang="en-US" sz="1000" b="1" dirty="0">
                    <a:solidFill>
                      <a:srgbClr val="000099"/>
                    </a:solidFill>
                    <a:effectLst>
                      <a:outerShdw blurRad="38100" dist="38100" dir="2700000" algn="tl">
                        <a:srgbClr val="C0C0C0"/>
                      </a:outerShdw>
                    </a:effectLst>
                  </a:rPr>
                  <a:t>PLAN</a:t>
                </a:r>
                <a:endParaRPr lang="en-GB" altLang="en-US" sz="1000" b="1" dirty="0">
                  <a:solidFill>
                    <a:srgbClr val="000099"/>
                  </a:solidFill>
                  <a:latin typeface="Times New Roman" panose="02020603050405020304" pitchFamily="18" charset="0"/>
                </a:endParaRPr>
              </a:p>
            </p:txBody>
          </p:sp>
          <p:sp>
            <p:nvSpPr>
              <p:cNvPr id="68671" name="Text Box 63"/>
              <p:cNvSpPr txBox="1">
                <a:spLocks noChangeArrowheads="1"/>
              </p:cNvSpPr>
              <p:nvPr/>
            </p:nvSpPr>
            <p:spPr bwMode="auto">
              <a:xfrm rot="18764744">
                <a:off x="734" y="991"/>
                <a:ext cx="221"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tLang="en-US" sz="1000" b="1" dirty="0">
                    <a:solidFill>
                      <a:srgbClr val="000099"/>
                    </a:solidFill>
                    <a:effectLst>
                      <a:outerShdw blurRad="38100" dist="38100" dir="2700000" algn="tl">
                        <a:srgbClr val="C0C0C0"/>
                      </a:outerShdw>
                    </a:effectLst>
                  </a:rPr>
                  <a:t>DO</a:t>
                </a:r>
                <a:endParaRPr lang="en-GB" altLang="en-US" sz="1000" b="1" dirty="0">
                  <a:solidFill>
                    <a:srgbClr val="000099"/>
                  </a:solidFill>
                  <a:latin typeface="Times New Roman" panose="02020603050405020304" pitchFamily="18" charset="0"/>
                </a:endParaRPr>
              </a:p>
            </p:txBody>
          </p:sp>
          <p:sp>
            <p:nvSpPr>
              <p:cNvPr id="68672" name="Text Box 64"/>
              <p:cNvSpPr txBox="1">
                <a:spLocks noChangeArrowheads="1"/>
              </p:cNvSpPr>
              <p:nvPr/>
            </p:nvSpPr>
            <p:spPr bwMode="auto">
              <a:xfrm rot="2661953">
                <a:off x="443" y="999"/>
                <a:ext cx="340"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tLang="en-US" sz="1000" b="1" dirty="0">
                    <a:solidFill>
                      <a:srgbClr val="000099"/>
                    </a:solidFill>
                    <a:effectLst>
                      <a:outerShdw blurRad="38100" dist="38100" dir="2700000" algn="tl">
                        <a:srgbClr val="C0C0C0"/>
                      </a:outerShdw>
                    </a:effectLst>
                  </a:rPr>
                  <a:t>STUDY</a:t>
                </a:r>
                <a:endParaRPr lang="en-GB" altLang="en-US" sz="1000" b="1" dirty="0">
                  <a:solidFill>
                    <a:srgbClr val="000099"/>
                  </a:solidFill>
                  <a:latin typeface="Times New Roman" panose="02020603050405020304" pitchFamily="18" charset="0"/>
                </a:endParaRPr>
              </a:p>
            </p:txBody>
          </p:sp>
          <p:sp>
            <p:nvSpPr>
              <p:cNvPr id="68673" name="Text Box 65"/>
              <p:cNvSpPr txBox="1">
                <a:spLocks noChangeArrowheads="1"/>
              </p:cNvSpPr>
              <p:nvPr/>
            </p:nvSpPr>
            <p:spPr bwMode="auto">
              <a:xfrm rot="18884453">
                <a:off x="506" y="764"/>
                <a:ext cx="248"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tLang="en-US" sz="1000" b="1" dirty="0">
                    <a:solidFill>
                      <a:srgbClr val="000099"/>
                    </a:solidFill>
                    <a:effectLst>
                      <a:outerShdw blurRad="38100" dist="38100" dir="2700000" algn="tl">
                        <a:srgbClr val="C0C0C0"/>
                      </a:outerShdw>
                    </a:effectLst>
                  </a:rPr>
                  <a:t>ACT</a:t>
                </a:r>
                <a:endParaRPr lang="en-GB" altLang="en-US" sz="1000" b="1" dirty="0">
                  <a:solidFill>
                    <a:srgbClr val="000099"/>
                  </a:solidFill>
                  <a:latin typeface="Times New Roman" panose="02020603050405020304" pitchFamily="18" charset="0"/>
                </a:endParaRPr>
              </a:p>
            </p:txBody>
          </p:sp>
        </p:grpSp>
        <p:sp>
          <p:nvSpPr>
            <p:cNvPr id="68674" name="Line 66"/>
            <p:cNvSpPr>
              <a:spLocks noChangeShapeType="1"/>
            </p:cNvSpPr>
            <p:nvPr/>
          </p:nvSpPr>
          <p:spPr bwMode="auto">
            <a:xfrm flipV="1">
              <a:off x="1783" y="3171"/>
              <a:ext cx="140" cy="96"/>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68675" name="Group 67"/>
          <p:cNvGrpSpPr>
            <a:grpSpLocks/>
          </p:cNvGrpSpPr>
          <p:nvPr/>
        </p:nvGrpSpPr>
        <p:grpSpPr bwMode="auto">
          <a:xfrm>
            <a:off x="9172576" y="768354"/>
            <a:ext cx="1027113" cy="879475"/>
            <a:chOff x="1783" y="2713"/>
            <a:chExt cx="647" cy="554"/>
          </a:xfrm>
        </p:grpSpPr>
        <p:grpSp>
          <p:nvGrpSpPr>
            <p:cNvPr id="68676" name="Group 68"/>
            <p:cNvGrpSpPr>
              <a:grpSpLocks/>
            </p:cNvGrpSpPr>
            <p:nvPr/>
          </p:nvGrpSpPr>
          <p:grpSpPr bwMode="auto">
            <a:xfrm>
              <a:off x="1862" y="2713"/>
              <a:ext cx="568" cy="540"/>
              <a:chOff x="443" y="682"/>
              <a:chExt cx="568" cy="540"/>
            </a:xfrm>
          </p:grpSpPr>
          <p:sp>
            <p:nvSpPr>
              <p:cNvPr id="68677" name="Oval 69"/>
              <p:cNvSpPr>
                <a:spLocks noChangeArrowheads="1"/>
              </p:cNvSpPr>
              <p:nvPr/>
            </p:nvSpPr>
            <p:spPr bwMode="auto">
              <a:xfrm>
                <a:off x="477" y="688"/>
                <a:ext cx="534" cy="534"/>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4400" b="1" dirty="0">
                  <a:solidFill>
                    <a:srgbClr val="000099"/>
                  </a:solidFill>
                  <a:latin typeface="Times New Roman" panose="02020603050405020304" pitchFamily="18" charset="0"/>
                </a:endParaRPr>
              </a:p>
            </p:txBody>
          </p:sp>
          <p:sp>
            <p:nvSpPr>
              <p:cNvPr id="68678" name="Line 70"/>
              <p:cNvSpPr>
                <a:spLocks noChangeShapeType="1"/>
              </p:cNvSpPr>
              <p:nvPr/>
            </p:nvSpPr>
            <p:spPr bwMode="auto">
              <a:xfrm>
                <a:off x="484" y="956"/>
                <a:ext cx="52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8679" name="Line 71"/>
              <p:cNvSpPr>
                <a:spLocks noChangeShapeType="1"/>
              </p:cNvSpPr>
              <p:nvPr/>
            </p:nvSpPr>
            <p:spPr bwMode="auto">
              <a:xfrm>
                <a:off x="744" y="682"/>
                <a:ext cx="0" cy="5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8680" name="Text Box 72"/>
              <p:cNvSpPr txBox="1">
                <a:spLocks noChangeArrowheads="1"/>
              </p:cNvSpPr>
              <p:nvPr/>
            </p:nvSpPr>
            <p:spPr bwMode="auto">
              <a:xfrm rot="2840099">
                <a:off x="714" y="768"/>
                <a:ext cx="296"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tLang="en-US" sz="1000" b="1" dirty="0">
                    <a:solidFill>
                      <a:srgbClr val="000099"/>
                    </a:solidFill>
                    <a:effectLst>
                      <a:outerShdw blurRad="38100" dist="38100" dir="2700000" algn="tl">
                        <a:srgbClr val="C0C0C0"/>
                      </a:outerShdw>
                    </a:effectLst>
                  </a:rPr>
                  <a:t>PLAN</a:t>
                </a:r>
                <a:endParaRPr lang="en-GB" altLang="en-US" sz="1000" b="1" dirty="0">
                  <a:solidFill>
                    <a:srgbClr val="000099"/>
                  </a:solidFill>
                  <a:latin typeface="Times New Roman" panose="02020603050405020304" pitchFamily="18" charset="0"/>
                </a:endParaRPr>
              </a:p>
            </p:txBody>
          </p:sp>
          <p:sp>
            <p:nvSpPr>
              <p:cNvPr id="68681" name="Text Box 73"/>
              <p:cNvSpPr txBox="1">
                <a:spLocks noChangeArrowheads="1"/>
              </p:cNvSpPr>
              <p:nvPr/>
            </p:nvSpPr>
            <p:spPr bwMode="auto">
              <a:xfrm rot="18764744">
                <a:off x="734" y="991"/>
                <a:ext cx="221"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tLang="en-US" sz="1000" b="1" dirty="0">
                    <a:solidFill>
                      <a:srgbClr val="000099"/>
                    </a:solidFill>
                    <a:effectLst>
                      <a:outerShdw blurRad="38100" dist="38100" dir="2700000" algn="tl">
                        <a:srgbClr val="C0C0C0"/>
                      </a:outerShdw>
                    </a:effectLst>
                  </a:rPr>
                  <a:t>DO</a:t>
                </a:r>
                <a:endParaRPr lang="en-GB" altLang="en-US" sz="1000" b="1" dirty="0">
                  <a:solidFill>
                    <a:srgbClr val="000099"/>
                  </a:solidFill>
                  <a:latin typeface="Times New Roman" panose="02020603050405020304" pitchFamily="18" charset="0"/>
                </a:endParaRPr>
              </a:p>
            </p:txBody>
          </p:sp>
          <p:sp>
            <p:nvSpPr>
              <p:cNvPr id="68682" name="Text Box 74"/>
              <p:cNvSpPr txBox="1">
                <a:spLocks noChangeArrowheads="1"/>
              </p:cNvSpPr>
              <p:nvPr/>
            </p:nvSpPr>
            <p:spPr bwMode="auto">
              <a:xfrm rot="2661953">
                <a:off x="443" y="999"/>
                <a:ext cx="340"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tLang="en-US" sz="1000" b="1" dirty="0">
                    <a:solidFill>
                      <a:srgbClr val="000099"/>
                    </a:solidFill>
                    <a:effectLst>
                      <a:outerShdw blurRad="38100" dist="38100" dir="2700000" algn="tl">
                        <a:srgbClr val="C0C0C0"/>
                      </a:outerShdw>
                    </a:effectLst>
                  </a:rPr>
                  <a:t>STUDY</a:t>
                </a:r>
                <a:endParaRPr lang="en-GB" altLang="en-US" sz="1000" b="1" dirty="0">
                  <a:solidFill>
                    <a:srgbClr val="000099"/>
                  </a:solidFill>
                  <a:latin typeface="Times New Roman" panose="02020603050405020304" pitchFamily="18" charset="0"/>
                </a:endParaRPr>
              </a:p>
            </p:txBody>
          </p:sp>
          <p:sp>
            <p:nvSpPr>
              <p:cNvPr id="68683" name="Text Box 75"/>
              <p:cNvSpPr txBox="1">
                <a:spLocks noChangeArrowheads="1"/>
              </p:cNvSpPr>
              <p:nvPr/>
            </p:nvSpPr>
            <p:spPr bwMode="auto">
              <a:xfrm rot="18884453">
                <a:off x="506" y="764"/>
                <a:ext cx="248"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tLang="en-US" sz="1000" b="1" dirty="0">
                    <a:solidFill>
                      <a:srgbClr val="000099"/>
                    </a:solidFill>
                    <a:effectLst>
                      <a:outerShdw blurRad="38100" dist="38100" dir="2700000" algn="tl">
                        <a:srgbClr val="C0C0C0"/>
                      </a:outerShdw>
                    </a:effectLst>
                  </a:rPr>
                  <a:t>ACT</a:t>
                </a:r>
                <a:endParaRPr lang="en-GB" altLang="en-US" sz="1000" b="1" dirty="0">
                  <a:solidFill>
                    <a:srgbClr val="000099"/>
                  </a:solidFill>
                  <a:latin typeface="Times New Roman" panose="02020603050405020304" pitchFamily="18" charset="0"/>
                </a:endParaRPr>
              </a:p>
            </p:txBody>
          </p:sp>
        </p:grpSp>
        <p:sp>
          <p:nvSpPr>
            <p:cNvPr id="68684" name="Line 76"/>
            <p:cNvSpPr>
              <a:spLocks noChangeShapeType="1"/>
            </p:cNvSpPr>
            <p:nvPr/>
          </p:nvSpPr>
          <p:spPr bwMode="auto">
            <a:xfrm flipV="1">
              <a:off x="1783" y="3171"/>
              <a:ext cx="140" cy="96"/>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2" name="TextBox 1"/>
          <p:cNvSpPr txBox="1"/>
          <p:nvPr/>
        </p:nvSpPr>
        <p:spPr>
          <a:xfrm>
            <a:off x="5495636" y="5467927"/>
            <a:ext cx="1120605" cy="738664"/>
          </a:xfrm>
          <a:prstGeom prst="rect">
            <a:avLst/>
          </a:prstGeom>
          <a:noFill/>
        </p:spPr>
        <p:txBody>
          <a:bodyPr wrap="square" rtlCol="0">
            <a:spAutoFit/>
          </a:bodyPr>
          <a:lstStyle/>
          <a:p>
            <a:r>
              <a:rPr lang="en-US" sz="1400" dirty="0" smtClean="0"/>
              <a:t>Very small scale test of change</a:t>
            </a:r>
            <a:endParaRPr lang="en-US" sz="1400" dirty="0"/>
          </a:p>
        </p:txBody>
      </p:sp>
      <p:sp>
        <p:nvSpPr>
          <p:cNvPr id="3" name="TextBox 2"/>
          <p:cNvSpPr txBox="1"/>
          <p:nvPr/>
        </p:nvSpPr>
        <p:spPr>
          <a:xfrm>
            <a:off x="7115635" y="4740039"/>
            <a:ext cx="1282082" cy="523220"/>
          </a:xfrm>
          <a:prstGeom prst="rect">
            <a:avLst/>
          </a:prstGeom>
          <a:noFill/>
        </p:spPr>
        <p:txBody>
          <a:bodyPr wrap="none" rtlCol="0">
            <a:spAutoFit/>
          </a:bodyPr>
          <a:lstStyle/>
          <a:p>
            <a:r>
              <a:rPr lang="en-US" sz="1400" dirty="0" smtClean="0"/>
              <a:t>Fine Tuning</a:t>
            </a:r>
          </a:p>
          <a:p>
            <a:r>
              <a:rPr lang="en-US" sz="1400" dirty="0" smtClean="0"/>
              <a:t>Follow up tests</a:t>
            </a:r>
            <a:endParaRPr lang="en-US" sz="1400" dirty="0"/>
          </a:p>
        </p:txBody>
      </p:sp>
      <p:sp>
        <p:nvSpPr>
          <p:cNvPr id="4" name="TextBox 3"/>
          <p:cNvSpPr txBox="1"/>
          <p:nvPr/>
        </p:nvSpPr>
        <p:spPr>
          <a:xfrm>
            <a:off x="8767763" y="3957636"/>
            <a:ext cx="1089144" cy="523220"/>
          </a:xfrm>
          <a:prstGeom prst="rect">
            <a:avLst/>
          </a:prstGeom>
          <a:noFill/>
        </p:spPr>
        <p:txBody>
          <a:bodyPr wrap="none" rtlCol="0">
            <a:spAutoFit/>
          </a:bodyPr>
          <a:lstStyle/>
          <a:p>
            <a:r>
              <a:rPr lang="en-US" sz="1400" dirty="0" smtClean="0"/>
              <a:t>Testing new </a:t>
            </a:r>
          </a:p>
          <a:p>
            <a:r>
              <a:rPr lang="en-US" sz="1400" dirty="0" smtClean="0"/>
              <a:t>conditions</a:t>
            </a:r>
            <a:endParaRPr lang="en-US" dirty="0"/>
          </a:p>
        </p:txBody>
      </p:sp>
      <p:sp>
        <p:nvSpPr>
          <p:cNvPr id="5" name="TextBox 4"/>
          <p:cNvSpPr txBox="1"/>
          <p:nvPr/>
        </p:nvSpPr>
        <p:spPr>
          <a:xfrm>
            <a:off x="10059470" y="3035704"/>
            <a:ext cx="1216423" cy="523220"/>
          </a:xfrm>
          <a:prstGeom prst="rect">
            <a:avLst/>
          </a:prstGeom>
          <a:noFill/>
        </p:spPr>
        <p:txBody>
          <a:bodyPr wrap="none" rtlCol="0">
            <a:spAutoFit/>
          </a:bodyPr>
          <a:lstStyle/>
          <a:p>
            <a:r>
              <a:rPr lang="en-US" sz="1400" dirty="0" smtClean="0"/>
              <a:t>Wide scale</a:t>
            </a:r>
          </a:p>
          <a:p>
            <a:r>
              <a:rPr lang="en-US" sz="1400" dirty="0"/>
              <a:t>t</a:t>
            </a:r>
            <a:r>
              <a:rPr lang="en-US" sz="1400" dirty="0" smtClean="0"/>
              <a:t>est of change</a:t>
            </a:r>
          </a:p>
        </p:txBody>
      </p:sp>
      <p:sp>
        <p:nvSpPr>
          <p:cNvPr id="6" name="TextBox 5"/>
          <p:cNvSpPr txBox="1"/>
          <p:nvPr/>
        </p:nvSpPr>
        <p:spPr>
          <a:xfrm>
            <a:off x="10470004" y="817543"/>
            <a:ext cx="1993028" cy="954107"/>
          </a:xfrm>
          <a:prstGeom prst="rect">
            <a:avLst/>
          </a:prstGeom>
          <a:noFill/>
        </p:spPr>
        <p:txBody>
          <a:bodyPr wrap="square" rtlCol="0">
            <a:spAutoFit/>
          </a:bodyPr>
          <a:lstStyle/>
          <a:p>
            <a:r>
              <a:rPr lang="en-US" sz="1400" b="1" dirty="0" smtClean="0"/>
              <a:t>Sustainability</a:t>
            </a:r>
          </a:p>
          <a:p>
            <a:r>
              <a:rPr lang="en-US" sz="1400" b="1" dirty="0" smtClean="0"/>
              <a:t>Widely Tested /</a:t>
            </a:r>
          </a:p>
          <a:p>
            <a:r>
              <a:rPr lang="en-US" sz="1400" b="1" dirty="0" smtClean="0"/>
              <a:t>Degree of Belief</a:t>
            </a:r>
          </a:p>
          <a:p>
            <a:r>
              <a:rPr lang="en-US" sz="1400" b="1" dirty="0" smtClean="0"/>
              <a:t>Created </a:t>
            </a:r>
            <a:endParaRPr lang="en-US" sz="1400" b="1" dirty="0"/>
          </a:p>
        </p:txBody>
      </p:sp>
    </p:spTree>
    <p:extLst>
      <p:ext uri="{BB962C8B-B14F-4D97-AF65-F5344CB8AC3E}">
        <p14:creationId xmlns:p14="http://schemas.microsoft.com/office/powerpoint/2010/main" val="15082541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1851600" y="381639"/>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6" charset="0"/>
                <a:ea typeface="msgothic" charset="0"/>
                <a:cs typeface="msgothic" charset="0"/>
              </a:defRPr>
            </a:lvl9pPr>
          </a:lstStyle>
          <a:p>
            <a:pPr algn="ctr" eaLnBrk="1">
              <a:spcBef>
                <a:spcPct val="0"/>
              </a:spcBef>
            </a:pPr>
            <a:r>
              <a:rPr lang="en-GB" sz="3800" dirty="0">
                <a:latin typeface="+mj-lt"/>
                <a:ea typeface="+mj-ea"/>
                <a:cs typeface="+mj-cs"/>
              </a:rPr>
              <a:t>Reality</a:t>
            </a:r>
          </a:p>
        </p:txBody>
      </p:sp>
      <p:pic>
        <p:nvPicPr>
          <p:cNvPr id="20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9840" y="6205612"/>
            <a:ext cx="816480" cy="52277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1090508"/>
            <a:ext cx="7913040" cy="55388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3" name="Text Box 4"/>
          <p:cNvSpPr txBox="1">
            <a:spLocks noChangeArrowheads="1"/>
          </p:cNvSpPr>
          <p:nvPr/>
        </p:nvSpPr>
        <p:spPr bwMode="auto">
          <a:xfrm>
            <a:off x="2602561"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1pPr>
            <a:lvl2pPr marL="742950" indent="-285750"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2pPr>
            <a:lvl3pPr marL="1143000" indent="-228600"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3pPr>
            <a:lvl4pPr marL="1600200" indent="-228600"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4pPr>
            <a:lvl5pPr marL="2057400" indent="-228600"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9pPr>
          </a:lstStyle>
          <a:p>
            <a:pPr eaLnBrk="1"/>
            <a:r>
              <a:rPr lang="en-GB" sz="1100" b="1" dirty="0" err="1" smtClean="0">
                <a:solidFill>
                  <a:srgbClr val="000000"/>
                </a:solidFill>
                <a:latin typeface="Arial" charset="0"/>
              </a:rPr>
              <a:t>Tomolo</a:t>
            </a:r>
            <a:r>
              <a:rPr lang="en-GB" sz="1100" b="1" dirty="0" smtClean="0">
                <a:solidFill>
                  <a:srgbClr val="000000"/>
                </a:solidFill>
                <a:latin typeface="Arial" charset="0"/>
              </a:rPr>
              <a:t> A </a:t>
            </a:r>
            <a:r>
              <a:rPr lang="en-GB" sz="1100" b="1" dirty="0">
                <a:solidFill>
                  <a:srgbClr val="000000"/>
                </a:solidFill>
                <a:latin typeface="Arial" charset="0"/>
              </a:rPr>
              <a:t>M et al. Qual Saf Health Care 2009;18:217-224</a:t>
            </a:r>
          </a:p>
        </p:txBody>
      </p:sp>
      <p:sp>
        <p:nvSpPr>
          <p:cNvPr id="2" name="TextBox 1"/>
          <p:cNvSpPr txBox="1"/>
          <p:nvPr/>
        </p:nvSpPr>
        <p:spPr>
          <a:xfrm>
            <a:off x="1851600" y="5668547"/>
            <a:ext cx="8800953" cy="369332"/>
          </a:xfrm>
          <a:prstGeom prst="rect">
            <a:avLst/>
          </a:prstGeom>
          <a:solidFill>
            <a:schemeClr val="bg1"/>
          </a:solidFill>
        </p:spPr>
        <p:txBody>
          <a:bodyPr wrap="square" rtlCol="0">
            <a:spAutoFit/>
          </a:bodyPr>
          <a:lstStyle/>
          <a:p>
            <a:endParaRPr lang="en-US" dirty="0"/>
          </a:p>
        </p:txBody>
      </p:sp>
      <p:pic>
        <p:nvPicPr>
          <p:cNvPr id="9" name="Picture 4" descr="BMC RG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48700" y="5867400"/>
            <a:ext cx="17145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Medicine_CMYK_Icon_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72400" y="5976683"/>
            <a:ext cx="2371725" cy="777875"/>
          </a:xfrm>
          <a:prstGeom prst="rect">
            <a:avLst/>
          </a:prstGeom>
          <a:noFill/>
          <a:ln>
            <a:noFill/>
          </a:ln>
          <a:extLst/>
        </p:spPr>
      </p:pic>
      <p:sp>
        <p:nvSpPr>
          <p:cNvPr id="11" name="TextBox 10"/>
          <p:cNvSpPr txBox="1"/>
          <p:nvPr/>
        </p:nvSpPr>
        <p:spPr>
          <a:xfrm>
            <a:off x="4048128" y="5988485"/>
            <a:ext cx="4600573" cy="369332"/>
          </a:xfrm>
          <a:prstGeom prst="rect">
            <a:avLst/>
          </a:prstGeom>
          <a:solidFill>
            <a:schemeClr val="bg1"/>
          </a:solidFill>
        </p:spPr>
        <p:txBody>
          <a:bodyPr wrap="square" rtlCol="0">
            <a:spAutoFit/>
          </a:bodyPr>
          <a:lstStyle/>
          <a:p>
            <a:endParaRPr lang="en-US" dirty="0"/>
          </a:p>
        </p:txBody>
      </p:sp>
      <p:sp>
        <p:nvSpPr>
          <p:cNvPr id="12" name="TextBox 11"/>
          <p:cNvSpPr txBox="1"/>
          <p:nvPr/>
        </p:nvSpPr>
        <p:spPr>
          <a:xfrm>
            <a:off x="4053406" y="6343007"/>
            <a:ext cx="4600573" cy="369332"/>
          </a:xfrm>
          <a:prstGeom prst="rect">
            <a:avLst/>
          </a:prstGeom>
          <a:solidFill>
            <a:schemeClr val="bg1"/>
          </a:solidFill>
        </p:spPr>
        <p:txBody>
          <a:bodyPr wrap="square" rtlCol="0">
            <a:spAutoFit/>
          </a:bodyPr>
          <a:lstStyle/>
          <a:p>
            <a:endParaRPr lang="en-US" dirty="0"/>
          </a:p>
        </p:txBody>
      </p:sp>
      <p:sp>
        <p:nvSpPr>
          <p:cNvPr id="3" name="TextBox 2"/>
          <p:cNvSpPr txBox="1"/>
          <p:nvPr/>
        </p:nvSpPr>
        <p:spPr>
          <a:xfrm>
            <a:off x="2675107" y="5405842"/>
            <a:ext cx="7188740" cy="400110"/>
          </a:xfrm>
          <a:prstGeom prst="rect">
            <a:avLst/>
          </a:prstGeom>
          <a:noFill/>
        </p:spPr>
        <p:txBody>
          <a:bodyPr wrap="square" rtlCol="0">
            <a:spAutoFit/>
          </a:bodyPr>
          <a:lstStyle/>
          <a:p>
            <a:r>
              <a:rPr lang="en-US" sz="2000" dirty="0" smtClean="0">
                <a:solidFill>
                  <a:srgbClr val="FF0000"/>
                </a:solidFill>
              </a:rPr>
              <a:t>PDSA  Cycles are all about LEARNING and that’s never a straight line</a:t>
            </a:r>
            <a:endParaRPr lang="en-US" sz="2000" dirty="0">
              <a:solidFill>
                <a:srgbClr val="FF0000"/>
              </a:solidFill>
            </a:endParaRPr>
          </a:p>
        </p:txBody>
      </p:sp>
    </p:spTree>
    <p:extLst>
      <p:ext uri="{BB962C8B-B14F-4D97-AF65-F5344CB8AC3E}">
        <p14:creationId xmlns:p14="http://schemas.microsoft.com/office/powerpoint/2010/main" val="25825309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Grp="1" noChangeAspect="1" noChangeArrowheads="1"/>
          </p:cNvPicPr>
          <p:nvPr>
            <p:ph idx="1"/>
          </p:nvPr>
        </p:nvPicPr>
        <p:blipFill>
          <a:blip r:embed="rId3"/>
          <a:srcRect/>
          <a:stretch>
            <a:fillRect/>
          </a:stretch>
        </p:blipFill>
        <p:spPr bwMode="auto">
          <a:xfrm>
            <a:off x="423765" y="-1"/>
            <a:ext cx="11195806" cy="6625454"/>
          </a:xfrm>
          <a:prstGeom prst="rect">
            <a:avLst/>
          </a:prstGeom>
          <a:solidFill>
            <a:schemeClr val="bg1"/>
          </a:solidFill>
          <a:ln w="9525">
            <a:noFill/>
            <a:miter lim="800000"/>
            <a:headEnd/>
            <a:tailEnd/>
          </a:ln>
          <a:effectLst/>
        </p:spPr>
      </p:pic>
      <p:sp>
        <p:nvSpPr>
          <p:cNvPr id="8" name="Rectangle 7"/>
          <p:cNvSpPr/>
          <p:nvPr/>
        </p:nvSpPr>
        <p:spPr>
          <a:xfrm>
            <a:off x="8095785" y="646771"/>
            <a:ext cx="3523786" cy="10036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2260666" y="5750012"/>
            <a:ext cx="7418792" cy="369332"/>
          </a:xfrm>
          <a:prstGeom prst="rect">
            <a:avLst/>
          </a:prstGeom>
          <a:noFill/>
        </p:spPr>
        <p:txBody>
          <a:bodyPr wrap="square" rtlCol="0">
            <a:spAutoFit/>
          </a:bodyPr>
          <a:lstStyle/>
          <a:p>
            <a:r>
              <a:rPr lang="en-US" dirty="0" smtClean="0"/>
              <a:t> </a:t>
            </a:r>
            <a:endParaRPr lang="en-US" dirty="0"/>
          </a:p>
        </p:txBody>
      </p:sp>
    </p:spTree>
    <p:extLst>
      <p:ext uri="{BB962C8B-B14F-4D97-AF65-F5344CB8AC3E}">
        <p14:creationId xmlns:p14="http://schemas.microsoft.com/office/powerpoint/2010/main" val="27634616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Takeaways –Your PDSA Checklist</a:t>
            </a:r>
            <a:endParaRPr lang="en-US" b="1" dirty="0"/>
          </a:p>
        </p:txBody>
      </p:sp>
      <p:sp>
        <p:nvSpPr>
          <p:cNvPr id="3" name="Content Placeholder 2"/>
          <p:cNvSpPr>
            <a:spLocks noGrp="1"/>
          </p:cNvSpPr>
          <p:nvPr>
            <p:ph idx="1"/>
          </p:nvPr>
        </p:nvSpPr>
        <p:spPr>
          <a:xfrm>
            <a:off x="838199" y="1579418"/>
            <a:ext cx="11205117" cy="5178221"/>
          </a:xfrm>
        </p:spPr>
        <p:txBody>
          <a:bodyPr>
            <a:normAutofit fontScale="77500" lnSpcReduction="20000"/>
          </a:bodyPr>
          <a:lstStyle/>
          <a:p>
            <a:pPr marL="0" indent="0">
              <a:buNone/>
            </a:pPr>
            <a:endParaRPr lang="en-US" dirty="0" smtClean="0"/>
          </a:p>
          <a:p>
            <a:pPr>
              <a:spcAft>
                <a:spcPts val="600"/>
              </a:spcAft>
            </a:pPr>
            <a:r>
              <a:rPr lang="en-US" dirty="0" smtClean="0"/>
              <a:t>Make your idea to test easier to do than what it replaces </a:t>
            </a:r>
          </a:p>
          <a:p>
            <a:pPr>
              <a:spcAft>
                <a:spcPts val="600"/>
              </a:spcAft>
            </a:pPr>
            <a:r>
              <a:rPr lang="en-US" dirty="0" smtClean="0"/>
              <a:t>Engage leadership at the start </a:t>
            </a:r>
          </a:p>
          <a:p>
            <a:pPr>
              <a:spcAft>
                <a:spcPts val="600"/>
              </a:spcAft>
            </a:pPr>
            <a:r>
              <a:rPr lang="en-US" dirty="0"/>
              <a:t>Test with volunteers or “friendly audience” first </a:t>
            </a:r>
            <a:endParaRPr lang="en-US" dirty="0" smtClean="0"/>
          </a:p>
          <a:p>
            <a:pPr>
              <a:spcAft>
                <a:spcPts val="600"/>
              </a:spcAft>
            </a:pPr>
            <a:r>
              <a:rPr lang="en-US" dirty="0"/>
              <a:t>Write down the questions you want to answer </a:t>
            </a:r>
            <a:r>
              <a:rPr lang="en-US" dirty="0" smtClean="0"/>
              <a:t>thru testing </a:t>
            </a:r>
            <a:r>
              <a:rPr lang="en-US" dirty="0"/>
              <a:t>and predict what you’ll find </a:t>
            </a:r>
            <a:r>
              <a:rPr lang="en-US" dirty="0" smtClean="0"/>
              <a:t>pre-test</a:t>
            </a:r>
          </a:p>
          <a:p>
            <a:pPr>
              <a:spcAft>
                <a:spcPts val="600"/>
              </a:spcAft>
            </a:pPr>
            <a:r>
              <a:rPr lang="en-US" dirty="0" smtClean="0"/>
              <a:t>Scale down size of test .Think of a “cycle of 1” for that initial test of change, such as 1 unit , 1 billing cycle</a:t>
            </a:r>
          </a:p>
          <a:p>
            <a:pPr lvl="1">
              <a:spcAft>
                <a:spcPts val="600"/>
              </a:spcAft>
            </a:pPr>
            <a:r>
              <a:rPr lang="en-US" dirty="0"/>
              <a:t>More cycles at a smaller scale faster pace are far better than fewer, bigger , slower </a:t>
            </a:r>
            <a:r>
              <a:rPr lang="en-US" dirty="0" smtClean="0"/>
              <a:t>cycles</a:t>
            </a:r>
          </a:p>
          <a:p>
            <a:pPr marL="342900" lvl="1" indent="0">
              <a:spcAft>
                <a:spcPts val="600"/>
              </a:spcAft>
              <a:buNone/>
            </a:pPr>
            <a:endParaRPr lang="en-US" dirty="0" smtClean="0"/>
          </a:p>
          <a:p>
            <a:pPr>
              <a:spcAft>
                <a:spcPts val="600"/>
              </a:spcAft>
            </a:pPr>
            <a:r>
              <a:rPr lang="en-US" dirty="0" smtClean="0"/>
              <a:t>Collect only enough data during each test to assess your measures and answer your questions </a:t>
            </a:r>
          </a:p>
          <a:p>
            <a:pPr>
              <a:spcAft>
                <a:spcPts val="600"/>
              </a:spcAft>
            </a:pPr>
            <a:r>
              <a:rPr lang="en-US" dirty="0" smtClean="0"/>
              <a:t>Plan multiple cycles to test and shape your change for your environment </a:t>
            </a:r>
          </a:p>
          <a:p>
            <a:pPr marL="0" indent="0">
              <a:buNone/>
            </a:pPr>
            <a:endParaRPr lang="en-US" sz="2400" dirty="0"/>
          </a:p>
          <a:p>
            <a:pPr marL="914400" lvl="2" indent="0">
              <a:buNone/>
            </a:pPr>
            <a:r>
              <a:rPr lang="en-US" sz="1600" dirty="0" smtClean="0"/>
              <a:t>		</a:t>
            </a:r>
            <a:r>
              <a:rPr lang="en-US" sz="4200" b="1" dirty="0" smtClean="0">
                <a:solidFill>
                  <a:srgbClr val="FF0000"/>
                </a:solidFill>
              </a:rPr>
              <a:t>LEARN, LEARN , LEARN </a:t>
            </a:r>
          </a:p>
          <a:p>
            <a:pPr marL="0" indent="0">
              <a:buNone/>
            </a:pPr>
            <a:r>
              <a:rPr lang="en-US" sz="4200" b="1" dirty="0" smtClean="0"/>
              <a:t>                  </a:t>
            </a:r>
            <a:endParaRPr lang="en-US" sz="4200" b="1" dirty="0">
              <a:solidFill>
                <a:srgbClr val="FF0000"/>
              </a:solidFill>
            </a:endParaRPr>
          </a:p>
          <a:p>
            <a:pPr marL="0" indent="0">
              <a:buNone/>
            </a:pPr>
            <a:endParaRPr lang="en-US" dirty="0">
              <a:solidFill>
                <a:srgbClr val="FF0000"/>
              </a:solidFill>
            </a:endParaRPr>
          </a:p>
        </p:txBody>
      </p:sp>
    </p:spTree>
    <p:extLst>
      <p:ext uri="{BB962C8B-B14F-4D97-AF65-F5344CB8AC3E}">
        <p14:creationId xmlns:p14="http://schemas.microsoft.com/office/powerpoint/2010/main" val="21157733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1946" y="1487979"/>
            <a:ext cx="6372225" cy="3898669"/>
          </a:xfrm>
          <a:prstGeom prst="rect">
            <a:avLst/>
          </a:prstGeom>
        </p:spPr>
      </p:pic>
      <p:sp>
        <p:nvSpPr>
          <p:cNvPr id="3" name="TextBox 2"/>
          <p:cNvSpPr txBox="1"/>
          <p:nvPr/>
        </p:nvSpPr>
        <p:spPr>
          <a:xfrm>
            <a:off x="5096802" y="5579046"/>
            <a:ext cx="1682512" cy="369332"/>
          </a:xfrm>
          <a:prstGeom prst="rect">
            <a:avLst/>
          </a:prstGeom>
          <a:noFill/>
        </p:spPr>
        <p:txBody>
          <a:bodyPr wrap="none" rtlCol="0">
            <a:spAutoFit/>
          </a:bodyPr>
          <a:lstStyle/>
          <a:p>
            <a:r>
              <a:rPr lang="en-US" dirty="0" smtClean="0"/>
              <a:t>Lisa Caruso, MD</a:t>
            </a:r>
            <a:endParaRPr lang="en-US" dirty="0"/>
          </a:p>
        </p:txBody>
      </p:sp>
    </p:spTree>
    <p:extLst>
      <p:ext uri="{BB962C8B-B14F-4D97-AF65-F5344CB8AC3E}">
        <p14:creationId xmlns:p14="http://schemas.microsoft.com/office/powerpoint/2010/main" val="20076807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1031469" y="0"/>
            <a:ext cx="10236889" cy="6858000"/>
          </a:xfrm>
          <a:prstGeom prst="rect">
            <a:avLst/>
          </a:prstGeom>
        </p:spPr>
      </p:pic>
      <p:sp>
        <p:nvSpPr>
          <p:cNvPr id="3" name="TextBox 2"/>
          <p:cNvSpPr txBox="1"/>
          <p:nvPr/>
        </p:nvSpPr>
        <p:spPr>
          <a:xfrm>
            <a:off x="1610519" y="4864525"/>
            <a:ext cx="3359622" cy="1938992"/>
          </a:xfrm>
          <a:prstGeom prst="rect">
            <a:avLst/>
          </a:prstGeom>
          <a:noFill/>
        </p:spPr>
        <p:txBody>
          <a:bodyPr wrap="square" rtlCol="0">
            <a:spAutoFit/>
          </a:bodyPr>
          <a:lstStyle/>
          <a:p>
            <a:pPr>
              <a:defRPr/>
            </a:pPr>
            <a:r>
              <a:rPr lang="en-US" sz="2000" b="1" dirty="0">
                <a:solidFill>
                  <a:prstClr val="black"/>
                </a:solidFill>
                <a:latin typeface="Arial"/>
              </a:rPr>
              <a:t>Aim: </a:t>
            </a:r>
            <a:r>
              <a:rPr lang="en-US" sz="2000" dirty="0">
                <a:solidFill>
                  <a:prstClr val="black"/>
                </a:solidFill>
                <a:latin typeface="Arial"/>
              </a:rPr>
              <a:t>Spin a US coin for the longest amount of time</a:t>
            </a:r>
          </a:p>
          <a:p>
            <a:pPr>
              <a:defRPr/>
            </a:pPr>
            <a:r>
              <a:rPr lang="en-US" sz="2000" b="1" dirty="0">
                <a:solidFill>
                  <a:prstClr val="black"/>
                </a:solidFill>
                <a:latin typeface="Arial"/>
              </a:rPr>
              <a:t>Measure: </a:t>
            </a:r>
            <a:r>
              <a:rPr lang="en-US" sz="2000" dirty="0">
                <a:solidFill>
                  <a:prstClr val="black"/>
                </a:solidFill>
                <a:latin typeface="Arial"/>
              </a:rPr>
              <a:t>Spin time</a:t>
            </a:r>
          </a:p>
          <a:p>
            <a:pPr>
              <a:defRPr/>
            </a:pPr>
            <a:r>
              <a:rPr lang="en-US" sz="2000" b="1" dirty="0">
                <a:solidFill>
                  <a:prstClr val="black"/>
                </a:solidFill>
                <a:latin typeface="Arial"/>
              </a:rPr>
              <a:t>Changes: </a:t>
            </a:r>
            <a:r>
              <a:rPr lang="en-US" sz="2000" dirty="0">
                <a:solidFill>
                  <a:prstClr val="black"/>
                </a:solidFill>
                <a:latin typeface="Arial"/>
              </a:rPr>
              <a:t>Up to you!</a:t>
            </a:r>
          </a:p>
          <a:p>
            <a:pPr>
              <a:defRPr/>
            </a:pPr>
            <a:r>
              <a:rPr lang="en-US" sz="2000" b="1" dirty="0">
                <a:solidFill>
                  <a:prstClr val="black"/>
                </a:solidFill>
                <a:latin typeface="Arial"/>
              </a:rPr>
              <a:t>PDSA cycles: </a:t>
            </a:r>
            <a:r>
              <a:rPr lang="en-US" sz="2000" dirty="0">
                <a:solidFill>
                  <a:prstClr val="black"/>
                </a:solidFill>
                <a:latin typeface="Arial"/>
              </a:rPr>
              <a:t>Try for 15 within 15 minutes</a:t>
            </a:r>
          </a:p>
        </p:txBody>
      </p:sp>
      <p:sp>
        <p:nvSpPr>
          <p:cNvPr id="4" name="TextBox 3"/>
          <p:cNvSpPr txBox="1"/>
          <p:nvPr/>
        </p:nvSpPr>
        <p:spPr>
          <a:xfrm>
            <a:off x="4959676" y="4851678"/>
            <a:ext cx="5802229" cy="1938992"/>
          </a:xfrm>
          <a:prstGeom prst="rect">
            <a:avLst/>
          </a:prstGeom>
          <a:noFill/>
        </p:spPr>
        <p:txBody>
          <a:bodyPr wrap="none" rtlCol="0">
            <a:spAutoFit/>
          </a:bodyPr>
          <a:lstStyle/>
          <a:p>
            <a:pPr>
              <a:defRPr/>
            </a:pPr>
            <a:r>
              <a:rPr lang="en-US" sz="2400" b="1" dirty="0">
                <a:solidFill>
                  <a:prstClr val="black"/>
                </a:solidFill>
                <a:latin typeface="Arial"/>
              </a:rPr>
              <a:t>Materials:</a:t>
            </a:r>
          </a:p>
          <a:p>
            <a:pPr marL="342900" indent="-342900">
              <a:buFont typeface="Arial" panose="020B0604020202020204" pitchFamily="34" charset="0"/>
              <a:buChar char="•"/>
              <a:defRPr/>
            </a:pPr>
            <a:r>
              <a:rPr lang="en-US" sz="2400" dirty="0">
                <a:solidFill>
                  <a:prstClr val="black"/>
                </a:solidFill>
                <a:latin typeface="Arial"/>
              </a:rPr>
              <a:t>US coins - quarter, dime, nickel, penny</a:t>
            </a:r>
          </a:p>
          <a:p>
            <a:pPr marL="342900" indent="-342900">
              <a:buFont typeface="Arial" panose="020B0604020202020204" pitchFamily="34" charset="0"/>
              <a:buChar char="•"/>
              <a:defRPr/>
            </a:pPr>
            <a:r>
              <a:rPr lang="en-US" sz="2400" dirty="0">
                <a:solidFill>
                  <a:prstClr val="black"/>
                </a:solidFill>
                <a:latin typeface="Arial"/>
              </a:rPr>
              <a:t>PDSA tracker and Run Chart template </a:t>
            </a:r>
          </a:p>
          <a:p>
            <a:pPr marL="342900" indent="-342900">
              <a:buFont typeface="Arial" panose="020B0604020202020204" pitchFamily="34" charset="0"/>
              <a:buChar char="•"/>
              <a:defRPr/>
            </a:pPr>
            <a:r>
              <a:rPr lang="en-US" sz="2400" dirty="0">
                <a:solidFill>
                  <a:prstClr val="black"/>
                </a:solidFill>
                <a:latin typeface="Arial"/>
              </a:rPr>
              <a:t>Timer (e.g., on Smartphone)</a:t>
            </a:r>
          </a:p>
          <a:p>
            <a:pPr>
              <a:defRPr/>
            </a:pPr>
            <a:r>
              <a:rPr lang="en-US" sz="2400" b="1" dirty="0">
                <a:solidFill>
                  <a:prstClr val="black"/>
                </a:solidFill>
              </a:rPr>
              <a:t>Spin </a:t>
            </a:r>
            <a:r>
              <a:rPr lang="en-US" sz="2400" dirty="0">
                <a:solidFill>
                  <a:prstClr val="black"/>
                </a:solidFill>
              </a:rPr>
              <a:t>= Total time from start to motionless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867650" y="1802108"/>
            <a:ext cx="4248150" cy="1095375"/>
          </a:xfrm>
          <a:prstGeom prst="rect">
            <a:avLst/>
          </a:prstGeom>
        </p:spPr>
      </p:pic>
      <p:sp>
        <p:nvSpPr>
          <p:cNvPr id="6" name="TextBox 5"/>
          <p:cNvSpPr txBox="1"/>
          <p:nvPr/>
        </p:nvSpPr>
        <p:spPr>
          <a:xfrm>
            <a:off x="1480740" y="590979"/>
            <a:ext cx="2209800" cy="1569660"/>
          </a:xfrm>
          <a:prstGeom prst="rect">
            <a:avLst/>
          </a:prstGeom>
          <a:noFill/>
        </p:spPr>
        <p:txBody>
          <a:bodyPr wrap="square" rtlCol="0">
            <a:spAutoFit/>
          </a:bodyPr>
          <a:lstStyle/>
          <a:p>
            <a:pPr algn="ctr">
              <a:defRPr/>
            </a:pPr>
            <a:r>
              <a:rPr lang="en-US" sz="4800" b="1" dirty="0">
                <a:solidFill>
                  <a:prstClr val="black"/>
                </a:solidFill>
                <a:latin typeface="Arial" panose="020B0604020202020204" pitchFamily="34" charset="0"/>
                <a:cs typeface="Arial" panose="020B0604020202020204" pitchFamily="34" charset="0"/>
              </a:rPr>
              <a:t>Let’s Play!</a:t>
            </a:r>
          </a:p>
        </p:txBody>
      </p:sp>
      <p:sp>
        <p:nvSpPr>
          <p:cNvPr id="7" name="TextBox 6"/>
          <p:cNvSpPr txBox="1"/>
          <p:nvPr/>
        </p:nvSpPr>
        <p:spPr>
          <a:xfrm>
            <a:off x="1567260" y="2751618"/>
            <a:ext cx="2123281" cy="2000548"/>
          </a:xfrm>
          <a:prstGeom prst="rect">
            <a:avLst/>
          </a:prstGeom>
          <a:noFill/>
        </p:spPr>
        <p:txBody>
          <a:bodyPr wrap="square" rtlCol="0">
            <a:spAutoFit/>
          </a:bodyPr>
          <a:lstStyle>
            <a:defPPr>
              <a:defRPr lang="en-US"/>
            </a:defPPr>
            <a:lvl1pPr>
              <a:defRPr sz="2400" b="1">
                <a:solidFill>
                  <a:prstClr val="black"/>
                </a:solidFill>
              </a:defRPr>
            </a:lvl1pPr>
          </a:lstStyle>
          <a:p>
            <a:pPr>
              <a:defRPr/>
            </a:pPr>
            <a:r>
              <a:rPr lang="en-US" dirty="0">
                <a:latin typeface="Arial"/>
              </a:rPr>
              <a:t>Team Prep:</a:t>
            </a:r>
          </a:p>
          <a:p>
            <a:pPr>
              <a:defRPr/>
            </a:pPr>
            <a:r>
              <a:rPr lang="en-US" sz="2000" b="0" dirty="0">
                <a:latin typeface="Arial"/>
              </a:rPr>
              <a:t>Designate: </a:t>
            </a:r>
          </a:p>
          <a:p>
            <a:pPr marL="342900" indent="-342900">
              <a:buFont typeface="Wingdings" panose="05000000000000000000" pitchFamily="2" charset="2"/>
              <a:buChar char="Ø"/>
              <a:defRPr/>
            </a:pPr>
            <a:r>
              <a:rPr lang="en-US" sz="2000" b="0" dirty="0">
                <a:latin typeface="Arial"/>
              </a:rPr>
              <a:t>Leader</a:t>
            </a:r>
          </a:p>
          <a:p>
            <a:pPr marL="342900" indent="-342900">
              <a:buFont typeface="Wingdings" panose="05000000000000000000" pitchFamily="2" charset="2"/>
              <a:buChar char="Ø"/>
              <a:defRPr/>
            </a:pPr>
            <a:r>
              <a:rPr lang="en-US" sz="2000" b="0" dirty="0">
                <a:latin typeface="Arial"/>
              </a:rPr>
              <a:t>Spinner,</a:t>
            </a:r>
          </a:p>
          <a:p>
            <a:pPr marL="342900" indent="-342900">
              <a:buFont typeface="Wingdings" panose="05000000000000000000" pitchFamily="2" charset="2"/>
              <a:buChar char="Ø"/>
              <a:defRPr/>
            </a:pPr>
            <a:r>
              <a:rPr lang="en-US" sz="2000" b="0" dirty="0">
                <a:latin typeface="Arial"/>
              </a:rPr>
              <a:t>Timekeeper</a:t>
            </a:r>
          </a:p>
          <a:p>
            <a:pPr marL="342900" indent="-342900">
              <a:buFont typeface="Wingdings" panose="05000000000000000000" pitchFamily="2" charset="2"/>
              <a:buChar char="Ø"/>
              <a:defRPr/>
            </a:pPr>
            <a:r>
              <a:rPr lang="en-US" sz="2000" b="0" dirty="0">
                <a:latin typeface="Arial"/>
              </a:rPr>
              <a:t>Recorder</a:t>
            </a:r>
          </a:p>
        </p:txBody>
      </p:sp>
    </p:spTree>
    <p:extLst>
      <p:ext uri="{BB962C8B-B14F-4D97-AF65-F5344CB8AC3E}">
        <p14:creationId xmlns:p14="http://schemas.microsoft.com/office/powerpoint/2010/main" val="160546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362635"/>
            <a:ext cx="7886700" cy="646331"/>
          </a:xfrm>
          <a:noFill/>
        </p:spPr>
        <p:txBody>
          <a:bodyPr vert="horz" wrap="square" lIns="91440" tIns="45720" rIns="91440" bIns="45720" rtlCol="0" anchor="ctr">
            <a:spAutoFit/>
          </a:bodyPr>
          <a:lstStyle/>
          <a:p>
            <a:r>
              <a:rPr lang="en-US" sz="4000" b="1" dirty="0" smtClean="0">
                <a:solidFill>
                  <a:srgbClr val="0382C7"/>
                </a:solidFill>
                <a:latin typeface="Times New Roman" pitchFamily="18" charset="0"/>
                <a:ea typeface="+mn-ea"/>
                <a:cs typeface="Times New Roman" pitchFamily="18" charset="0"/>
              </a:rPr>
              <a:t>Coin Spin Instructions</a:t>
            </a:r>
            <a:endParaRPr lang="en-US" sz="4000" b="1" dirty="0">
              <a:solidFill>
                <a:srgbClr val="0382C7"/>
              </a:solidFill>
              <a:latin typeface="Times New Roman" pitchFamily="18" charset="0"/>
              <a:ea typeface="+mn-ea"/>
              <a:cs typeface="Times New Roman" pitchFamily="18" charset="0"/>
            </a:endParaRPr>
          </a:p>
        </p:txBody>
      </p:sp>
      <p:sp>
        <p:nvSpPr>
          <p:cNvPr id="5" name="Content Placeholder 4"/>
          <p:cNvSpPr>
            <a:spLocks noGrp="1"/>
          </p:cNvSpPr>
          <p:nvPr>
            <p:ph idx="1"/>
          </p:nvPr>
        </p:nvSpPr>
        <p:spPr>
          <a:xfrm>
            <a:off x="1981200" y="1272595"/>
            <a:ext cx="8229600" cy="4739148"/>
          </a:xfrm>
        </p:spPr>
        <p:txBody>
          <a:bodyPr>
            <a:normAutofit/>
          </a:bodyPr>
          <a:lstStyle/>
          <a:p>
            <a:pPr>
              <a:spcAft>
                <a:spcPts val="1200"/>
              </a:spcAft>
            </a:pPr>
            <a:r>
              <a:rPr lang="en-US" sz="2000" dirty="0" smtClean="0"/>
              <a:t>Operational definition!</a:t>
            </a:r>
          </a:p>
          <a:p>
            <a:pPr lvl="1">
              <a:spcAft>
                <a:spcPts val="1200"/>
              </a:spcAft>
            </a:pPr>
            <a:r>
              <a:rPr lang="en-US" sz="2000" dirty="0" smtClean="0"/>
              <a:t>Spin time = Start of spin until coin is completely motionless on surface in seconds</a:t>
            </a:r>
          </a:p>
          <a:p>
            <a:pPr>
              <a:spcAft>
                <a:spcPts val="1200"/>
              </a:spcAft>
            </a:pPr>
            <a:r>
              <a:rPr lang="en-US" sz="2000" dirty="0" smtClean="0"/>
              <a:t>Run </a:t>
            </a:r>
            <a:r>
              <a:rPr lang="en-US" sz="2000" dirty="0"/>
              <a:t>as many cycles as possible – aim for about 15 </a:t>
            </a:r>
          </a:p>
          <a:p>
            <a:pPr>
              <a:spcAft>
                <a:spcPts val="1200"/>
              </a:spcAft>
            </a:pPr>
            <a:r>
              <a:rPr lang="en-US" sz="2000" dirty="0"/>
              <a:t>Use PDSA tracker to help design, test, assess, and document each cycle</a:t>
            </a:r>
          </a:p>
          <a:p>
            <a:pPr>
              <a:spcAft>
                <a:spcPts val="1200"/>
              </a:spcAft>
            </a:pPr>
            <a:r>
              <a:rPr lang="en-US" sz="2000" dirty="0"/>
              <a:t>Use run chart to collect and plot </a:t>
            </a:r>
            <a:r>
              <a:rPr lang="en-US" sz="2000" dirty="0" smtClean="0"/>
              <a:t>data</a:t>
            </a:r>
          </a:p>
          <a:p>
            <a:pPr>
              <a:spcAft>
                <a:spcPts val="1200"/>
              </a:spcAft>
            </a:pPr>
            <a:r>
              <a:rPr lang="en-US" sz="2000" dirty="0"/>
              <a:t>We will call time out at 15 minutes and ask you to </a:t>
            </a:r>
            <a:r>
              <a:rPr lang="en-US" sz="2000" dirty="0" smtClean="0"/>
              <a:t>create a </a:t>
            </a:r>
            <a:r>
              <a:rPr lang="en-US" sz="2000" dirty="0"/>
              <a:t>your run </a:t>
            </a:r>
            <a:r>
              <a:rPr lang="en-US" sz="2000" dirty="0" smtClean="0"/>
              <a:t>chart, and reflect on where your changes occurred on that run chart</a:t>
            </a:r>
          </a:p>
          <a:p>
            <a:pPr>
              <a:spcAft>
                <a:spcPts val="1200"/>
              </a:spcAft>
            </a:pPr>
            <a:r>
              <a:rPr lang="en-US" sz="2000" dirty="0" smtClean="0"/>
              <a:t>What does your chart show?</a:t>
            </a:r>
          </a:p>
          <a:p>
            <a:pPr marL="457200" lvl="1" indent="0">
              <a:spcAft>
                <a:spcPts val="1200"/>
              </a:spcAft>
              <a:buNone/>
            </a:pPr>
            <a:endParaRPr lang="en-US" sz="2000" dirty="0"/>
          </a:p>
        </p:txBody>
      </p:sp>
      <p:sp>
        <p:nvSpPr>
          <p:cNvPr id="2" name="Slide Number Placeholder 1"/>
          <p:cNvSpPr>
            <a:spLocks noGrp="1"/>
          </p:cNvSpPr>
          <p:nvPr>
            <p:ph type="sldNum" sz="quarter" idx="4"/>
          </p:nvPr>
        </p:nvSpPr>
        <p:spPr/>
        <p:txBody>
          <a:bodyPr/>
          <a:lstStyle/>
          <a:p>
            <a:pPr>
              <a:defRPr/>
            </a:pPr>
            <a:fld id="{78FC1F3C-26E9-4BA9-9E60-FFD974A73E7A}" type="slidenum">
              <a:rPr lang="en-US">
                <a:solidFill>
                  <a:srgbClr val="777779"/>
                </a:solidFill>
              </a:rPr>
              <a:pPr>
                <a:defRPr/>
              </a:pPr>
              <a:t>21</a:t>
            </a:fld>
            <a:endParaRPr lang="en-US" dirty="0">
              <a:solidFill>
                <a:srgbClr val="777779"/>
              </a:solidFill>
            </a:endParaRPr>
          </a:p>
        </p:txBody>
      </p:sp>
      <p:pic>
        <p:nvPicPr>
          <p:cNvPr id="7" name="Picture 6" descr="IHI_Symbol.png">
            <a:extLst>
              <a:ext uri="{FF2B5EF4-FFF2-40B4-BE49-F238E27FC236}">
                <a16:creationId xmlns:a16="http://schemas.microsoft.com/office/drawing/2014/main" xmlns="" id="{A7B1F648-BD93-4901-9110-673485D30038}"/>
              </a:ext>
            </a:extLst>
          </p:cNvPr>
          <p:cNvPicPr>
            <a:picLocks noChangeAspect="1"/>
          </p:cNvPicPr>
          <p:nvPr/>
        </p:nvPicPr>
        <p:blipFill>
          <a:blip r:embed="rId2" cstate="print"/>
          <a:stretch>
            <a:fillRect/>
          </a:stretch>
        </p:blipFill>
        <p:spPr>
          <a:xfrm>
            <a:off x="9765223" y="6224156"/>
            <a:ext cx="438652" cy="432955"/>
          </a:xfrm>
          <a:prstGeom prst="rect">
            <a:avLst/>
          </a:prstGeom>
        </p:spPr>
      </p:pic>
      <p:sp>
        <p:nvSpPr>
          <p:cNvPr id="8" name="Rectangle 7">
            <a:extLst>
              <a:ext uri="{FF2B5EF4-FFF2-40B4-BE49-F238E27FC236}">
                <a16:creationId xmlns:a16="http://schemas.microsoft.com/office/drawing/2014/main" xmlns="" id="{7070E0C4-C2A4-4205-B2FC-50D6C46CDF7E}"/>
              </a:ext>
            </a:extLst>
          </p:cNvPr>
          <p:cNvSpPr/>
          <p:nvPr/>
        </p:nvSpPr>
        <p:spPr>
          <a:xfrm>
            <a:off x="2084951" y="6475428"/>
            <a:ext cx="4232366" cy="246221"/>
          </a:xfrm>
          <a:prstGeom prst="rect">
            <a:avLst/>
          </a:prstGeom>
        </p:spPr>
        <p:txBody>
          <a:bodyPr wrap="square">
            <a:spAutoFit/>
          </a:bodyPr>
          <a:lstStyle/>
          <a:p>
            <a:pPr lvl="0">
              <a:defRPr/>
            </a:pPr>
            <a:r>
              <a:rPr lang="en-US" sz="1000" dirty="0">
                <a:solidFill>
                  <a:prstClr val="black"/>
                </a:solidFill>
              </a:rPr>
              <a:t>Source: IHI Improvement Coach Professional Development Program. Fall 2017</a:t>
            </a:r>
          </a:p>
        </p:txBody>
      </p:sp>
    </p:spTree>
    <p:extLst>
      <p:ext uri="{BB962C8B-B14F-4D97-AF65-F5344CB8AC3E}">
        <p14:creationId xmlns:p14="http://schemas.microsoft.com/office/powerpoint/2010/main" val="35397579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1851" y="3913189"/>
            <a:ext cx="10515600" cy="2852737"/>
          </a:xfrm>
        </p:spPr>
        <p:txBody>
          <a:bodyPr/>
          <a:lstStyle/>
          <a:p>
            <a:r>
              <a:rPr lang="en-US" dirty="0" smtClean="0"/>
              <a:t>          </a:t>
            </a:r>
            <a:r>
              <a:rPr lang="en-US" sz="4000" b="1" dirty="0" smtClean="0"/>
              <a:t>IHI PDSA Coin Spinning Game</a:t>
            </a:r>
            <a:endParaRPr lang="en-US" sz="4000" b="1" dirty="0"/>
          </a:p>
        </p:txBody>
      </p:sp>
      <p:sp>
        <p:nvSpPr>
          <p:cNvPr id="4" name="Text Placeholder 3"/>
          <p:cNvSpPr>
            <a:spLocks noGrp="1"/>
          </p:cNvSpPr>
          <p:nvPr>
            <p:ph type="body" idx="1"/>
          </p:nvPr>
        </p:nvSpPr>
        <p:spPr/>
        <p:txBody>
          <a:bodyPr/>
          <a:lstStyle/>
          <a:p>
            <a:r>
              <a:rPr lang="en-US" dirty="0" smtClean="0"/>
              <a:t>				</a:t>
            </a:r>
            <a:endParaRPr lang="en-US" dirty="0"/>
          </a:p>
        </p:txBody>
      </p:sp>
      <p:pic>
        <p:nvPicPr>
          <p:cNvPr id="6" name="evVIMpzahc8"/>
          <p:cNvPicPr>
            <a:picLocks noRot="1" noChangeAspect="1"/>
          </p:cNvPicPr>
          <p:nvPr>
            <a:videoFile r:link="rId1"/>
          </p:nvPr>
        </p:nvPicPr>
        <p:blipFill>
          <a:blip r:embed="rId4"/>
          <a:stretch>
            <a:fillRect/>
          </a:stretch>
        </p:blipFill>
        <p:spPr>
          <a:xfrm>
            <a:off x="1595718" y="867335"/>
            <a:ext cx="9054353" cy="5093074"/>
          </a:xfrm>
          <a:prstGeom prst="rect">
            <a:avLst/>
          </a:prstGeom>
        </p:spPr>
      </p:pic>
    </p:spTree>
    <p:extLst>
      <p:ext uri="{BB962C8B-B14F-4D97-AF65-F5344CB8AC3E}">
        <p14:creationId xmlns:p14="http://schemas.microsoft.com/office/powerpoint/2010/main" val="8639651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02118488-5FFA-4390-A13C-25ADEC922700}"/>
              </a:ext>
            </a:extLst>
          </p:cNvPr>
          <p:cNvSpPr>
            <a:spLocks noGrp="1"/>
          </p:cNvSpPr>
          <p:nvPr>
            <p:ph type="sldNum" sz="quarter" idx="4294967295"/>
          </p:nvPr>
        </p:nvSpPr>
        <p:spPr>
          <a:xfrm>
            <a:off x="11639550" y="320675"/>
            <a:ext cx="552450" cy="365125"/>
          </a:xfrm>
        </p:spPr>
        <p:txBody>
          <a:bodyPr/>
          <a:lstStyle/>
          <a:p>
            <a:fld id="{144970FF-6123-42CA-A003-B0DD987502E2}" type="slidenum">
              <a:rPr lang="en-US" smtClean="0">
                <a:solidFill>
                  <a:srgbClr val="8C9BA3"/>
                </a:solidFill>
              </a:rPr>
              <a:pPr/>
              <a:t>23</a:t>
            </a:fld>
            <a:endParaRPr lang="en-US" dirty="0">
              <a:solidFill>
                <a:srgbClr val="8C9BA3"/>
              </a:solidFill>
            </a:endParaRPr>
          </a:p>
        </p:txBody>
      </p:sp>
      <p:pic>
        <p:nvPicPr>
          <p:cNvPr id="8" name="Picture 7">
            <a:extLst>
              <a:ext uri="{FF2B5EF4-FFF2-40B4-BE49-F238E27FC236}">
                <a16:creationId xmlns:a16="http://schemas.microsoft.com/office/drawing/2014/main" xmlns="" id="{043D68BE-42D5-4488-B696-49D1BA2803DB}"/>
              </a:ext>
            </a:extLst>
          </p:cNvPr>
          <p:cNvPicPr>
            <a:picLocks noChangeAspect="1"/>
          </p:cNvPicPr>
          <p:nvPr/>
        </p:nvPicPr>
        <p:blipFill>
          <a:blip r:embed="rId3"/>
          <a:stretch>
            <a:fillRect/>
          </a:stretch>
        </p:blipFill>
        <p:spPr>
          <a:xfrm rot="5400000">
            <a:off x="2766407" y="-595919"/>
            <a:ext cx="6659186" cy="8248652"/>
          </a:xfrm>
          <a:prstGeom prst="rect">
            <a:avLst/>
          </a:prstGeom>
        </p:spPr>
      </p:pic>
      <p:sp>
        <p:nvSpPr>
          <p:cNvPr id="5" name="Rectangle 4">
            <a:extLst>
              <a:ext uri="{FF2B5EF4-FFF2-40B4-BE49-F238E27FC236}">
                <a16:creationId xmlns:a16="http://schemas.microsoft.com/office/drawing/2014/main" xmlns="" id="{D8E52CBA-91E0-459D-8936-157C017D46B0}"/>
              </a:ext>
            </a:extLst>
          </p:cNvPr>
          <p:cNvSpPr/>
          <p:nvPr/>
        </p:nvSpPr>
        <p:spPr>
          <a:xfrm>
            <a:off x="1861760" y="6462612"/>
            <a:ext cx="1423788" cy="246221"/>
          </a:xfrm>
          <a:prstGeom prst="rect">
            <a:avLst/>
          </a:prstGeom>
        </p:spPr>
        <p:txBody>
          <a:bodyPr wrap="none">
            <a:spAutoFit/>
          </a:bodyPr>
          <a:lstStyle/>
          <a:p>
            <a:pPr defTabSz="457200">
              <a:defRPr/>
            </a:pPr>
            <a:r>
              <a:rPr lang="en-US" sz="1000" dirty="0">
                <a:solidFill>
                  <a:prstClr val="black"/>
                </a:solidFill>
                <a:latin typeface="Calibri" panose="020F0502020204030204"/>
              </a:rPr>
              <a:t>Source:  Phyllis M. Virgil</a:t>
            </a:r>
          </a:p>
        </p:txBody>
      </p:sp>
    </p:spTree>
    <p:extLst>
      <p:ext uri="{BB962C8B-B14F-4D97-AF65-F5344CB8AC3E}">
        <p14:creationId xmlns:p14="http://schemas.microsoft.com/office/powerpoint/2010/main" val="38826343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4EB371F-6705-4452-9FC0-A4869E9A635F}"/>
              </a:ext>
            </a:extLst>
          </p:cNvPr>
          <p:cNvSpPr>
            <a:spLocks noGrp="1"/>
          </p:cNvSpPr>
          <p:nvPr>
            <p:ph type="title" idx="4294967295"/>
          </p:nvPr>
        </p:nvSpPr>
        <p:spPr>
          <a:xfrm>
            <a:off x="1550726" y="357684"/>
            <a:ext cx="8272462" cy="646112"/>
          </a:xfrm>
          <a:noFill/>
        </p:spPr>
        <p:txBody>
          <a:bodyPr vert="horz" wrap="square" lIns="91440" tIns="45720" rIns="91440" bIns="45720" rtlCol="0" anchor="ctr">
            <a:spAutoFit/>
          </a:bodyPr>
          <a:lstStyle/>
          <a:p>
            <a:r>
              <a:rPr lang="en-US" sz="4000" b="1" dirty="0">
                <a:solidFill>
                  <a:srgbClr val="0382C7"/>
                </a:solidFill>
                <a:latin typeface="Times New Roman" pitchFamily="18" charset="0"/>
                <a:ea typeface="+mn-ea"/>
                <a:cs typeface="Times New Roman" pitchFamily="18" charset="0"/>
              </a:rPr>
              <a:t>Analyze your results on a run chart</a:t>
            </a:r>
          </a:p>
        </p:txBody>
      </p:sp>
      <p:pic>
        <p:nvPicPr>
          <p:cNvPr id="5" name="Picture 4">
            <a:extLst>
              <a:ext uri="{FF2B5EF4-FFF2-40B4-BE49-F238E27FC236}">
                <a16:creationId xmlns:a16="http://schemas.microsoft.com/office/drawing/2014/main" xmlns="" id="{8A90D5FC-AF18-4D33-8375-181023A0EF0C}"/>
              </a:ext>
            </a:extLst>
          </p:cNvPr>
          <p:cNvPicPr>
            <a:picLocks noChangeAspect="1"/>
          </p:cNvPicPr>
          <p:nvPr/>
        </p:nvPicPr>
        <p:blipFill>
          <a:blip r:embed="rId3"/>
          <a:stretch>
            <a:fillRect/>
          </a:stretch>
        </p:blipFill>
        <p:spPr>
          <a:xfrm>
            <a:off x="1894090" y="1132510"/>
            <a:ext cx="7971936" cy="4856061"/>
          </a:xfrm>
          <a:prstGeom prst="rect">
            <a:avLst/>
          </a:prstGeom>
        </p:spPr>
      </p:pic>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xmlns="" id="{D38A2F0F-95C8-4F26-9533-18157C771D66}"/>
                  </a:ext>
                </a:extLst>
              </p14:cNvPr>
              <p14:cNvContentPartPr/>
              <p14:nvPr/>
            </p14:nvContentPartPr>
            <p14:xfrm>
              <a:off x="3143917" y="5283319"/>
              <a:ext cx="58680" cy="158760"/>
            </p14:xfrm>
          </p:contentPart>
        </mc:Choice>
        <mc:Fallback xmlns="">
          <p:pic>
            <p:nvPicPr>
              <p:cNvPr id="10" name="Ink 9">
                <a:extLst>
                  <a:ext uri="{FF2B5EF4-FFF2-40B4-BE49-F238E27FC236}">
                    <a16:creationId xmlns:a16="http://schemas.microsoft.com/office/drawing/2014/main" xmlns:p14="http://schemas.microsoft.com/office/powerpoint/2010/main" xmlns="" id="{D38A2F0F-95C8-4F26-9533-18157C771D66}"/>
                  </a:ext>
                </a:extLst>
              </p:cNvPr>
              <p:cNvPicPr/>
              <p:nvPr/>
            </p:nvPicPr>
            <p:blipFill>
              <a:blip r:embed="rId5"/>
              <a:stretch>
                <a:fillRect/>
              </a:stretch>
            </p:blipFill>
            <p:spPr>
              <a:xfrm>
                <a:off x="3135277" y="5276839"/>
                <a:ext cx="712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xmlns="" id="{B9ECC6A9-6A01-4F11-9307-65E6143D082E}"/>
                  </a:ext>
                </a:extLst>
              </p14:cNvPr>
              <p14:cNvContentPartPr/>
              <p14:nvPr/>
            </p14:nvContentPartPr>
            <p14:xfrm>
              <a:off x="3269557" y="5248759"/>
              <a:ext cx="47520" cy="171720"/>
            </p14:xfrm>
          </p:contentPart>
        </mc:Choice>
        <mc:Fallback xmlns="">
          <p:pic>
            <p:nvPicPr>
              <p:cNvPr id="11" name="Ink 10">
                <a:extLst>
                  <a:ext uri="{FF2B5EF4-FFF2-40B4-BE49-F238E27FC236}">
                    <a16:creationId xmlns:a16="http://schemas.microsoft.com/office/drawing/2014/main" xmlns:p14="http://schemas.microsoft.com/office/powerpoint/2010/main" xmlns="" id="{B9ECC6A9-6A01-4F11-9307-65E6143D082E}"/>
                  </a:ext>
                </a:extLst>
              </p:cNvPr>
              <p:cNvPicPr/>
              <p:nvPr/>
            </p:nvPicPr>
            <p:blipFill>
              <a:blip r:embed="rId7"/>
              <a:stretch>
                <a:fillRect/>
              </a:stretch>
            </p:blipFill>
            <p:spPr>
              <a:xfrm>
                <a:off x="3260557" y="5245151"/>
                <a:ext cx="61560" cy="18182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xmlns="" id="{60B56BBD-220F-4699-A64C-67D3D2CEDB9E}"/>
                  </a:ext>
                </a:extLst>
              </p14:cNvPr>
              <p14:cNvContentPartPr/>
              <p14:nvPr/>
            </p14:nvContentPartPr>
            <p14:xfrm>
              <a:off x="2721277" y="5248759"/>
              <a:ext cx="231840" cy="247320"/>
            </p14:xfrm>
          </p:contentPart>
        </mc:Choice>
        <mc:Fallback xmlns="">
          <p:pic>
            <p:nvPicPr>
              <p:cNvPr id="12" name="Ink 11">
                <a:extLst>
                  <a:ext uri="{FF2B5EF4-FFF2-40B4-BE49-F238E27FC236}">
                    <a16:creationId xmlns:a16="http://schemas.microsoft.com/office/drawing/2014/main" xmlns:p14="http://schemas.microsoft.com/office/powerpoint/2010/main" xmlns="" id="{60B56BBD-220F-4699-A64C-67D3D2CEDB9E}"/>
                  </a:ext>
                </a:extLst>
              </p:cNvPr>
              <p:cNvPicPr/>
              <p:nvPr/>
            </p:nvPicPr>
            <p:blipFill>
              <a:blip r:embed="rId9"/>
              <a:stretch>
                <a:fillRect/>
              </a:stretch>
            </p:blipFill>
            <p:spPr>
              <a:xfrm>
                <a:off x="2714066" y="5242630"/>
                <a:ext cx="244460" cy="262462"/>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xmlns="" id="{CE24059D-A847-455C-B7F4-C81C8C1F8B56}"/>
                  </a:ext>
                </a:extLst>
              </p14:cNvPr>
              <p14:cNvContentPartPr/>
              <p14:nvPr/>
            </p14:nvContentPartPr>
            <p14:xfrm>
              <a:off x="3935197" y="5264239"/>
              <a:ext cx="158760" cy="198360"/>
            </p14:xfrm>
          </p:contentPart>
        </mc:Choice>
        <mc:Fallback xmlns="">
          <p:pic>
            <p:nvPicPr>
              <p:cNvPr id="15" name="Ink 14">
                <a:extLst>
                  <a:ext uri="{FF2B5EF4-FFF2-40B4-BE49-F238E27FC236}">
                    <a16:creationId xmlns:a16="http://schemas.microsoft.com/office/drawing/2014/main" xmlns:p14="http://schemas.microsoft.com/office/powerpoint/2010/main" xmlns="" id="{CE24059D-A847-455C-B7F4-C81C8C1F8B56}"/>
                  </a:ext>
                </a:extLst>
              </p:cNvPr>
              <p:cNvPicPr/>
              <p:nvPr/>
            </p:nvPicPr>
            <p:blipFill>
              <a:blip r:embed="rId11"/>
              <a:stretch>
                <a:fillRect/>
              </a:stretch>
            </p:blipFill>
            <p:spPr>
              <a:xfrm>
                <a:off x="3927997" y="5254159"/>
                <a:ext cx="17604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5">
                <a:extLst>
                  <a:ext uri="{FF2B5EF4-FFF2-40B4-BE49-F238E27FC236}">
                    <a16:creationId xmlns:a16="http://schemas.microsoft.com/office/drawing/2014/main" xmlns="" id="{D357208F-03E0-40C0-B2CF-1D53E5AC0516}"/>
                  </a:ext>
                </a:extLst>
              </p14:cNvPr>
              <p14:cNvContentPartPr/>
              <p14:nvPr/>
            </p14:nvContentPartPr>
            <p14:xfrm>
              <a:off x="3529477" y="5233999"/>
              <a:ext cx="158760" cy="221040"/>
            </p14:xfrm>
          </p:contentPart>
        </mc:Choice>
        <mc:Fallback xmlns="">
          <p:pic>
            <p:nvPicPr>
              <p:cNvPr id="16" name="Ink 15">
                <a:extLst>
                  <a:ext uri="{FF2B5EF4-FFF2-40B4-BE49-F238E27FC236}">
                    <a16:creationId xmlns:a16="http://schemas.microsoft.com/office/drawing/2014/main" xmlns:p14="http://schemas.microsoft.com/office/powerpoint/2010/main" xmlns="" id="{D357208F-03E0-40C0-B2CF-1D53E5AC0516}"/>
                  </a:ext>
                </a:extLst>
              </p:cNvPr>
              <p:cNvPicPr/>
              <p:nvPr/>
            </p:nvPicPr>
            <p:blipFill>
              <a:blip r:embed="rId13"/>
              <a:stretch>
                <a:fillRect/>
              </a:stretch>
            </p:blipFill>
            <p:spPr>
              <a:xfrm>
                <a:off x="3520138" y="5228959"/>
                <a:ext cx="177797"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xmlns="" id="{580627C0-0D7E-4064-923E-37E71ADD81DF}"/>
                  </a:ext>
                </a:extLst>
              </p14:cNvPr>
              <p14:cNvContentPartPr/>
              <p14:nvPr/>
            </p14:nvContentPartPr>
            <p14:xfrm>
              <a:off x="4285477" y="5222839"/>
              <a:ext cx="145440" cy="258120"/>
            </p14:xfrm>
          </p:contentPart>
        </mc:Choice>
        <mc:Fallback xmlns="">
          <p:pic>
            <p:nvPicPr>
              <p:cNvPr id="17" name="Ink 16">
                <a:extLst>
                  <a:ext uri="{FF2B5EF4-FFF2-40B4-BE49-F238E27FC236}">
                    <a16:creationId xmlns:a16="http://schemas.microsoft.com/office/drawing/2014/main" xmlns:p14="http://schemas.microsoft.com/office/powerpoint/2010/main" xmlns="" id="{580627C0-0D7E-4064-923E-37E71ADD81DF}"/>
                  </a:ext>
                </a:extLst>
              </p:cNvPr>
              <p:cNvPicPr/>
              <p:nvPr/>
            </p:nvPicPr>
            <p:blipFill>
              <a:blip r:embed="rId15"/>
              <a:stretch>
                <a:fillRect/>
              </a:stretch>
            </p:blipFill>
            <p:spPr>
              <a:xfrm>
                <a:off x="4278277" y="5216719"/>
                <a:ext cx="15912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1" name="Ink 20">
                <a:extLst>
                  <a:ext uri="{FF2B5EF4-FFF2-40B4-BE49-F238E27FC236}">
                    <a16:creationId xmlns:a16="http://schemas.microsoft.com/office/drawing/2014/main" xmlns="" id="{032078C0-ED15-4F34-9F3D-69FF85D61437}"/>
                  </a:ext>
                </a:extLst>
              </p14:cNvPr>
              <p14:cNvContentPartPr/>
              <p14:nvPr/>
            </p14:nvContentPartPr>
            <p14:xfrm>
              <a:off x="4645477" y="5226079"/>
              <a:ext cx="258840" cy="236880"/>
            </p14:xfrm>
          </p:contentPart>
        </mc:Choice>
        <mc:Fallback xmlns="">
          <p:pic>
            <p:nvPicPr>
              <p:cNvPr id="21" name="Ink 20">
                <a:extLst>
                  <a:ext uri="{FF2B5EF4-FFF2-40B4-BE49-F238E27FC236}">
                    <a16:creationId xmlns:a16="http://schemas.microsoft.com/office/drawing/2014/main" xmlns:p14="http://schemas.microsoft.com/office/powerpoint/2010/main" xmlns="" id="{032078C0-ED15-4F34-9F3D-69FF85D61437}"/>
                  </a:ext>
                </a:extLst>
              </p:cNvPr>
              <p:cNvPicPr/>
              <p:nvPr/>
            </p:nvPicPr>
            <p:blipFill>
              <a:blip r:embed="rId17"/>
              <a:stretch>
                <a:fillRect/>
              </a:stretch>
            </p:blipFill>
            <p:spPr>
              <a:xfrm>
                <a:off x="4636117" y="5221759"/>
                <a:ext cx="27324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 name="Ink 21">
                <a:extLst>
                  <a:ext uri="{FF2B5EF4-FFF2-40B4-BE49-F238E27FC236}">
                    <a16:creationId xmlns:a16="http://schemas.microsoft.com/office/drawing/2014/main" xmlns="" id="{386B6991-3DB6-424E-92C9-47F0A4C8D842}"/>
                  </a:ext>
                </a:extLst>
              </p14:cNvPr>
              <p14:cNvContentPartPr/>
              <p14:nvPr/>
            </p14:nvContentPartPr>
            <p14:xfrm>
              <a:off x="5075317" y="5252719"/>
              <a:ext cx="34560" cy="207000"/>
            </p14:xfrm>
          </p:contentPart>
        </mc:Choice>
        <mc:Fallback xmlns="">
          <p:pic>
            <p:nvPicPr>
              <p:cNvPr id="22" name="Ink 21">
                <a:extLst>
                  <a:ext uri="{FF2B5EF4-FFF2-40B4-BE49-F238E27FC236}">
                    <a16:creationId xmlns:a16="http://schemas.microsoft.com/office/drawing/2014/main" xmlns:p14="http://schemas.microsoft.com/office/powerpoint/2010/main" xmlns="" id="{386B6991-3DB6-424E-92C9-47F0A4C8D842}"/>
                  </a:ext>
                </a:extLst>
              </p:cNvPr>
              <p:cNvPicPr/>
              <p:nvPr/>
            </p:nvPicPr>
            <p:blipFill>
              <a:blip r:embed="rId19"/>
              <a:stretch>
                <a:fillRect/>
              </a:stretch>
            </p:blipFill>
            <p:spPr>
              <a:xfrm>
                <a:off x="5066677" y="5246959"/>
                <a:ext cx="464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3" name="Ink 22">
                <a:extLst>
                  <a:ext uri="{FF2B5EF4-FFF2-40B4-BE49-F238E27FC236}">
                    <a16:creationId xmlns:a16="http://schemas.microsoft.com/office/drawing/2014/main" xmlns="" id="{A18FDF72-220D-48C6-8ED8-D3A0790B2ADD}"/>
                  </a:ext>
                </a:extLst>
              </p14:cNvPr>
              <p14:cNvContentPartPr/>
              <p14:nvPr/>
            </p14:nvContentPartPr>
            <p14:xfrm>
              <a:off x="5197717" y="5278999"/>
              <a:ext cx="29520" cy="144360"/>
            </p14:xfrm>
          </p:contentPart>
        </mc:Choice>
        <mc:Fallback xmlns="">
          <p:pic>
            <p:nvPicPr>
              <p:cNvPr id="23" name="Ink 22">
                <a:extLst>
                  <a:ext uri="{FF2B5EF4-FFF2-40B4-BE49-F238E27FC236}">
                    <a16:creationId xmlns:a16="http://schemas.microsoft.com/office/drawing/2014/main" xmlns:p14="http://schemas.microsoft.com/office/powerpoint/2010/main" xmlns="" id="{A18FDF72-220D-48C6-8ED8-D3A0790B2ADD}"/>
                  </a:ext>
                </a:extLst>
              </p:cNvPr>
              <p:cNvPicPr/>
              <p:nvPr/>
            </p:nvPicPr>
            <p:blipFill>
              <a:blip r:embed="rId21"/>
              <a:stretch>
                <a:fillRect/>
              </a:stretch>
            </p:blipFill>
            <p:spPr>
              <a:xfrm>
                <a:off x="5188717" y="5275039"/>
                <a:ext cx="453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6" name="Ink 25">
                <a:extLst>
                  <a:ext uri="{FF2B5EF4-FFF2-40B4-BE49-F238E27FC236}">
                    <a16:creationId xmlns:a16="http://schemas.microsoft.com/office/drawing/2014/main" xmlns="" id="{D2390F48-D336-4B61-B0BA-BF1A261CC616}"/>
                  </a:ext>
                </a:extLst>
              </p14:cNvPr>
              <p14:cNvContentPartPr/>
              <p14:nvPr/>
            </p14:nvContentPartPr>
            <p14:xfrm>
              <a:off x="5471677" y="5234719"/>
              <a:ext cx="215280" cy="217440"/>
            </p14:xfrm>
          </p:contentPart>
        </mc:Choice>
        <mc:Fallback xmlns="">
          <p:pic>
            <p:nvPicPr>
              <p:cNvPr id="26" name="Ink 25">
                <a:extLst>
                  <a:ext uri="{FF2B5EF4-FFF2-40B4-BE49-F238E27FC236}">
                    <a16:creationId xmlns:a16="http://schemas.microsoft.com/office/drawing/2014/main" xmlns:p14="http://schemas.microsoft.com/office/powerpoint/2010/main" xmlns="" id="{D2390F48-D336-4B61-B0BA-BF1A261CC616}"/>
                  </a:ext>
                </a:extLst>
              </p:cNvPr>
              <p:cNvPicPr/>
              <p:nvPr/>
            </p:nvPicPr>
            <p:blipFill>
              <a:blip r:embed="rId23"/>
              <a:stretch>
                <a:fillRect/>
              </a:stretch>
            </p:blipFill>
            <p:spPr>
              <a:xfrm>
                <a:off x="5463397" y="5227159"/>
                <a:ext cx="23148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9" name="Ink 28">
                <a:extLst>
                  <a:ext uri="{FF2B5EF4-FFF2-40B4-BE49-F238E27FC236}">
                    <a16:creationId xmlns:a16="http://schemas.microsoft.com/office/drawing/2014/main" xmlns="" id="{2ABD7FDB-ACEE-4B7F-B49F-CB6FCAAFE3D9}"/>
                  </a:ext>
                </a:extLst>
              </p14:cNvPr>
              <p14:cNvContentPartPr/>
              <p14:nvPr/>
            </p14:nvContentPartPr>
            <p14:xfrm>
              <a:off x="5855437" y="5257399"/>
              <a:ext cx="177840" cy="212040"/>
            </p14:xfrm>
          </p:contentPart>
        </mc:Choice>
        <mc:Fallback xmlns="">
          <p:pic>
            <p:nvPicPr>
              <p:cNvPr id="29" name="Ink 28">
                <a:extLst>
                  <a:ext uri="{FF2B5EF4-FFF2-40B4-BE49-F238E27FC236}">
                    <a16:creationId xmlns:a16="http://schemas.microsoft.com/office/drawing/2014/main" xmlns:p14="http://schemas.microsoft.com/office/powerpoint/2010/main" xmlns="" id="{2ABD7FDB-ACEE-4B7F-B49F-CB6FCAAFE3D9}"/>
                  </a:ext>
                </a:extLst>
              </p:cNvPr>
              <p:cNvPicPr/>
              <p:nvPr/>
            </p:nvPicPr>
            <p:blipFill>
              <a:blip r:embed="rId25"/>
              <a:stretch>
                <a:fillRect/>
              </a:stretch>
            </p:blipFill>
            <p:spPr>
              <a:xfrm>
                <a:off x="5846779" y="5250199"/>
                <a:ext cx="195155"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0" name="Ink 29">
                <a:extLst>
                  <a:ext uri="{FF2B5EF4-FFF2-40B4-BE49-F238E27FC236}">
                    <a16:creationId xmlns:a16="http://schemas.microsoft.com/office/drawing/2014/main" xmlns="" id="{3EE6FD7C-455F-45BC-9AE9-61E5CA71EB93}"/>
                  </a:ext>
                </a:extLst>
              </p14:cNvPr>
              <p14:cNvContentPartPr/>
              <p14:nvPr/>
            </p14:nvContentPartPr>
            <p14:xfrm>
              <a:off x="6227317" y="5280079"/>
              <a:ext cx="43560" cy="173160"/>
            </p14:xfrm>
          </p:contentPart>
        </mc:Choice>
        <mc:Fallback xmlns="">
          <p:pic>
            <p:nvPicPr>
              <p:cNvPr id="30" name="Ink 29">
                <a:extLst>
                  <a:ext uri="{FF2B5EF4-FFF2-40B4-BE49-F238E27FC236}">
                    <a16:creationId xmlns:a16="http://schemas.microsoft.com/office/drawing/2014/main" xmlns:p14="http://schemas.microsoft.com/office/powerpoint/2010/main" xmlns="" id="{3EE6FD7C-455F-45BC-9AE9-61E5CA71EB93}"/>
                  </a:ext>
                </a:extLst>
              </p:cNvPr>
              <p:cNvPicPr/>
              <p:nvPr/>
            </p:nvPicPr>
            <p:blipFill>
              <a:blip r:embed="rId27"/>
              <a:stretch>
                <a:fillRect/>
              </a:stretch>
            </p:blipFill>
            <p:spPr>
              <a:xfrm>
                <a:off x="6218317" y="5273239"/>
                <a:ext cx="565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1" name="Ink 30">
                <a:extLst>
                  <a:ext uri="{FF2B5EF4-FFF2-40B4-BE49-F238E27FC236}">
                    <a16:creationId xmlns:a16="http://schemas.microsoft.com/office/drawing/2014/main" xmlns="" id="{5880F16F-49E6-4E17-884A-31400D3B9FFB}"/>
                  </a:ext>
                </a:extLst>
              </p14:cNvPr>
              <p14:cNvContentPartPr/>
              <p14:nvPr/>
            </p14:nvContentPartPr>
            <p14:xfrm>
              <a:off x="6345397" y="5245879"/>
              <a:ext cx="86400" cy="227160"/>
            </p14:xfrm>
          </p:contentPart>
        </mc:Choice>
        <mc:Fallback xmlns="">
          <p:pic>
            <p:nvPicPr>
              <p:cNvPr id="31" name="Ink 30">
                <a:extLst>
                  <a:ext uri="{FF2B5EF4-FFF2-40B4-BE49-F238E27FC236}">
                    <a16:creationId xmlns:a16="http://schemas.microsoft.com/office/drawing/2014/main" xmlns:p14="http://schemas.microsoft.com/office/powerpoint/2010/main" xmlns="" id="{5880F16F-49E6-4E17-884A-31400D3B9FFB}"/>
                  </a:ext>
                </a:extLst>
              </p:cNvPr>
              <p:cNvPicPr/>
              <p:nvPr/>
            </p:nvPicPr>
            <p:blipFill>
              <a:blip r:embed="rId29"/>
              <a:stretch>
                <a:fillRect/>
              </a:stretch>
            </p:blipFill>
            <p:spPr>
              <a:xfrm>
                <a:off x="6337117" y="5242279"/>
                <a:ext cx="1040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4" name="Ink 33">
                <a:extLst>
                  <a:ext uri="{FF2B5EF4-FFF2-40B4-BE49-F238E27FC236}">
                    <a16:creationId xmlns:a16="http://schemas.microsoft.com/office/drawing/2014/main" xmlns="" id="{297F6B75-2AAF-498F-B08F-8E9FF9823658}"/>
                  </a:ext>
                </a:extLst>
              </p14:cNvPr>
              <p14:cNvContentPartPr/>
              <p14:nvPr/>
            </p14:nvContentPartPr>
            <p14:xfrm>
              <a:off x="6626557" y="5235079"/>
              <a:ext cx="210240" cy="236880"/>
            </p14:xfrm>
          </p:contentPart>
        </mc:Choice>
        <mc:Fallback xmlns="">
          <p:pic>
            <p:nvPicPr>
              <p:cNvPr id="34" name="Ink 33">
                <a:extLst>
                  <a:ext uri="{FF2B5EF4-FFF2-40B4-BE49-F238E27FC236}">
                    <a16:creationId xmlns:a16="http://schemas.microsoft.com/office/drawing/2014/main" xmlns:p14="http://schemas.microsoft.com/office/powerpoint/2010/main" xmlns="" id="{297F6B75-2AAF-498F-B08F-8E9FF9823658}"/>
                  </a:ext>
                </a:extLst>
              </p:cNvPr>
              <p:cNvPicPr/>
              <p:nvPr/>
            </p:nvPicPr>
            <p:blipFill>
              <a:blip r:embed="rId31"/>
              <a:stretch>
                <a:fillRect/>
              </a:stretch>
            </p:blipFill>
            <p:spPr>
              <a:xfrm>
                <a:off x="6617542" y="5230399"/>
                <a:ext cx="228271"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7" name="Ink 36">
                <a:extLst>
                  <a:ext uri="{FF2B5EF4-FFF2-40B4-BE49-F238E27FC236}">
                    <a16:creationId xmlns:a16="http://schemas.microsoft.com/office/drawing/2014/main" xmlns="" id="{B59B5AC2-A134-4455-95E0-9A4A6346A919}"/>
                  </a:ext>
                </a:extLst>
              </p14:cNvPr>
              <p14:cNvContentPartPr/>
              <p14:nvPr/>
            </p14:nvContentPartPr>
            <p14:xfrm>
              <a:off x="7347997" y="5246959"/>
              <a:ext cx="120600" cy="207720"/>
            </p14:xfrm>
          </p:contentPart>
        </mc:Choice>
        <mc:Fallback xmlns="">
          <p:pic>
            <p:nvPicPr>
              <p:cNvPr id="37" name="Ink 36">
                <a:extLst>
                  <a:ext uri="{FF2B5EF4-FFF2-40B4-BE49-F238E27FC236}">
                    <a16:creationId xmlns:a16="http://schemas.microsoft.com/office/drawing/2014/main" xmlns:p14="http://schemas.microsoft.com/office/powerpoint/2010/main" xmlns="" id="{B59B5AC2-A134-4455-95E0-9A4A6346A919}"/>
                  </a:ext>
                </a:extLst>
              </p:cNvPr>
              <p:cNvPicPr/>
              <p:nvPr/>
            </p:nvPicPr>
            <p:blipFill>
              <a:blip r:embed="rId33"/>
              <a:stretch>
                <a:fillRect/>
              </a:stretch>
            </p:blipFill>
            <p:spPr>
              <a:xfrm>
                <a:off x="7339717" y="5244079"/>
                <a:ext cx="1368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8" name="Ink 37">
                <a:extLst>
                  <a:ext uri="{FF2B5EF4-FFF2-40B4-BE49-F238E27FC236}">
                    <a16:creationId xmlns:a16="http://schemas.microsoft.com/office/drawing/2014/main" xmlns="" id="{4EDE166F-3D0D-4DEC-84BF-1AC68FEF62C6}"/>
                  </a:ext>
                </a:extLst>
              </p14:cNvPr>
              <p14:cNvContentPartPr/>
              <p14:nvPr/>
            </p14:nvContentPartPr>
            <p14:xfrm>
              <a:off x="7520797" y="5261719"/>
              <a:ext cx="23760" cy="171720"/>
            </p14:xfrm>
          </p:contentPart>
        </mc:Choice>
        <mc:Fallback xmlns="">
          <p:pic>
            <p:nvPicPr>
              <p:cNvPr id="38" name="Ink 37">
                <a:extLst>
                  <a:ext uri="{FF2B5EF4-FFF2-40B4-BE49-F238E27FC236}">
                    <a16:creationId xmlns:a16="http://schemas.microsoft.com/office/drawing/2014/main" xmlns:p14="http://schemas.microsoft.com/office/powerpoint/2010/main" xmlns="" id="{4EDE166F-3D0D-4DEC-84BF-1AC68FEF62C6}"/>
                  </a:ext>
                </a:extLst>
              </p:cNvPr>
              <p:cNvPicPr/>
              <p:nvPr/>
            </p:nvPicPr>
            <p:blipFill>
              <a:blip r:embed="rId35"/>
              <a:stretch>
                <a:fillRect/>
              </a:stretch>
            </p:blipFill>
            <p:spPr>
              <a:xfrm>
                <a:off x="7513121" y="5257039"/>
                <a:ext cx="38016"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9" name="Ink 38">
                <a:extLst>
                  <a:ext uri="{FF2B5EF4-FFF2-40B4-BE49-F238E27FC236}">
                    <a16:creationId xmlns:a16="http://schemas.microsoft.com/office/drawing/2014/main" xmlns="" id="{C4B81A86-1FA8-4758-84A2-07DE79B6522F}"/>
                  </a:ext>
                </a:extLst>
              </p14:cNvPr>
              <p14:cNvContentPartPr/>
              <p14:nvPr/>
            </p14:nvContentPartPr>
            <p14:xfrm>
              <a:off x="6970357" y="5268559"/>
              <a:ext cx="256320" cy="182880"/>
            </p14:xfrm>
          </p:contentPart>
        </mc:Choice>
        <mc:Fallback xmlns="">
          <p:pic>
            <p:nvPicPr>
              <p:cNvPr id="39" name="Ink 38">
                <a:extLst>
                  <a:ext uri="{FF2B5EF4-FFF2-40B4-BE49-F238E27FC236}">
                    <a16:creationId xmlns:a16="http://schemas.microsoft.com/office/drawing/2014/main" xmlns:p14="http://schemas.microsoft.com/office/powerpoint/2010/main" xmlns="" id="{C4B81A86-1FA8-4758-84A2-07DE79B6522F}"/>
                  </a:ext>
                </a:extLst>
              </p:cNvPr>
              <p:cNvPicPr/>
              <p:nvPr/>
            </p:nvPicPr>
            <p:blipFill>
              <a:blip r:embed="rId37"/>
              <a:stretch>
                <a:fillRect/>
              </a:stretch>
            </p:blipFill>
            <p:spPr>
              <a:xfrm>
                <a:off x="6961717" y="5263509"/>
                <a:ext cx="273600" cy="196226"/>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2" name="Ink 41">
                <a:extLst>
                  <a:ext uri="{FF2B5EF4-FFF2-40B4-BE49-F238E27FC236}">
                    <a16:creationId xmlns:a16="http://schemas.microsoft.com/office/drawing/2014/main" xmlns="" id="{8A1ADC62-0D99-4463-BFB8-6ECE1BBCACE4}"/>
                  </a:ext>
                </a:extLst>
              </p14:cNvPr>
              <p14:cNvContentPartPr/>
              <p14:nvPr/>
            </p14:nvContentPartPr>
            <p14:xfrm>
              <a:off x="7737157" y="5250559"/>
              <a:ext cx="260640" cy="212760"/>
            </p14:xfrm>
          </p:contentPart>
        </mc:Choice>
        <mc:Fallback xmlns="">
          <p:pic>
            <p:nvPicPr>
              <p:cNvPr id="42" name="Ink 41">
                <a:extLst>
                  <a:ext uri="{FF2B5EF4-FFF2-40B4-BE49-F238E27FC236}">
                    <a16:creationId xmlns:a16="http://schemas.microsoft.com/office/drawing/2014/main" xmlns:p14="http://schemas.microsoft.com/office/powerpoint/2010/main" xmlns="" id="{8A1ADC62-0D99-4463-BFB8-6ECE1BBCACE4}"/>
                  </a:ext>
                </a:extLst>
              </p:cNvPr>
              <p:cNvPicPr/>
              <p:nvPr/>
            </p:nvPicPr>
            <p:blipFill>
              <a:blip r:embed="rId39"/>
              <a:stretch>
                <a:fillRect/>
              </a:stretch>
            </p:blipFill>
            <p:spPr>
              <a:xfrm>
                <a:off x="7729248" y="5243359"/>
                <a:ext cx="276099"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3" name="Ink 42">
                <a:extLst>
                  <a:ext uri="{FF2B5EF4-FFF2-40B4-BE49-F238E27FC236}">
                    <a16:creationId xmlns:a16="http://schemas.microsoft.com/office/drawing/2014/main" xmlns="" id="{3334FCD4-B4D2-41E3-810B-9C53920EA083}"/>
                  </a:ext>
                </a:extLst>
              </p14:cNvPr>
              <p14:cNvContentPartPr/>
              <p14:nvPr/>
            </p14:nvContentPartPr>
            <p14:xfrm>
              <a:off x="8119477" y="5251999"/>
              <a:ext cx="36720" cy="192600"/>
            </p14:xfrm>
          </p:contentPart>
        </mc:Choice>
        <mc:Fallback xmlns="">
          <p:pic>
            <p:nvPicPr>
              <p:cNvPr id="43" name="Ink 42">
                <a:extLst>
                  <a:ext uri="{FF2B5EF4-FFF2-40B4-BE49-F238E27FC236}">
                    <a16:creationId xmlns:a16="http://schemas.microsoft.com/office/drawing/2014/main" xmlns:p14="http://schemas.microsoft.com/office/powerpoint/2010/main" xmlns="" id="{3334FCD4-B4D2-41E3-810B-9C53920EA083}"/>
                  </a:ext>
                </a:extLst>
              </p:cNvPr>
              <p:cNvPicPr/>
              <p:nvPr/>
            </p:nvPicPr>
            <p:blipFill>
              <a:blip r:embed="rId41"/>
              <a:stretch>
                <a:fillRect/>
              </a:stretch>
            </p:blipFill>
            <p:spPr>
              <a:xfrm>
                <a:off x="8111557" y="5245159"/>
                <a:ext cx="522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4" name="Ink 43">
                <a:extLst>
                  <a:ext uri="{FF2B5EF4-FFF2-40B4-BE49-F238E27FC236}">
                    <a16:creationId xmlns:a16="http://schemas.microsoft.com/office/drawing/2014/main" xmlns="" id="{6E58CB8F-7D1D-4E05-B9A8-C9A987C7BBD2}"/>
                  </a:ext>
                </a:extLst>
              </p14:cNvPr>
              <p14:cNvContentPartPr/>
              <p14:nvPr/>
            </p14:nvContentPartPr>
            <p14:xfrm>
              <a:off x="8217757" y="5234719"/>
              <a:ext cx="102600" cy="226440"/>
            </p14:xfrm>
          </p:contentPart>
        </mc:Choice>
        <mc:Fallback xmlns="">
          <p:pic>
            <p:nvPicPr>
              <p:cNvPr id="44" name="Ink 43">
                <a:extLst>
                  <a:ext uri="{FF2B5EF4-FFF2-40B4-BE49-F238E27FC236}">
                    <a16:creationId xmlns:a16="http://schemas.microsoft.com/office/drawing/2014/main" xmlns:p14="http://schemas.microsoft.com/office/powerpoint/2010/main" xmlns="" id="{6E58CB8F-7D1D-4E05-B9A8-C9A987C7BBD2}"/>
                  </a:ext>
                </a:extLst>
              </p:cNvPr>
              <p:cNvPicPr/>
              <p:nvPr/>
            </p:nvPicPr>
            <p:blipFill>
              <a:blip r:embed="rId43"/>
              <a:stretch>
                <a:fillRect/>
              </a:stretch>
            </p:blipFill>
            <p:spPr>
              <a:xfrm>
                <a:off x="8208364" y="5226799"/>
                <a:ext cx="120663"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7" name="Ink 46">
                <a:extLst>
                  <a:ext uri="{FF2B5EF4-FFF2-40B4-BE49-F238E27FC236}">
                    <a16:creationId xmlns:a16="http://schemas.microsoft.com/office/drawing/2014/main" xmlns="" id="{5A864046-8D21-4520-8AA0-027593999DE4}"/>
                  </a:ext>
                </a:extLst>
              </p14:cNvPr>
              <p14:cNvContentPartPr/>
              <p14:nvPr/>
            </p14:nvContentPartPr>
            <p14:xfrm>
              <a:off x="8641117" y="5235799"/>
              <a:ext cx="48600" cy="182160"/>
            </p14:xfrm>
          </p:contentPart>
        </mc:Choice>
        <mc:Fallback xmlns="">
          <p:pic>
            <p:nvPicPr>
              <p:cNvPr id="47" name="Ink 46">
                <a:extLst>
                  <a:ext uri="{FF2B5EF4-FFF2-40B4-BE49-F238E27FC236}">
                    <a16:creationId xmlns:a16="http://schemas.microsoft.com/office/drawing/2014/main" xmlns:p14="http://schemas.microsoft.com/office/powerpoint/2010/main" xmlns="" id="{5A864046-8D21-4520-8AA0-027593999DE4}"/>
                  </a:ext>
                </a:extLst>
              </p:cNvPr>
              <p:cNvPicPr/>
              <p:nvPr/>
            </p:nvPicPr>
            <p:blipFill>
              <a:blip r:embed="rId45"/>
              <a:stretch>
                <a:fillRect/>
              </a:stretch>
            </p:blipFill>
            <p:spPr>
              <a:xfrm>
                <a:off x="8630677" y="5227142"/>
                <a:ext cx="70200" cy="201638"/>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8" name="Ink 47">
                <a:extLst>
                  <a:ext uri="{FF2B5EF4-FFF2-40B4-BE49-F238E27FC236}">
                    <a16:creationId xmlns:a16="http://schemas.microsoft.com/office/drawing/2014/main" xmlns="" id="{86368C5B-47D2-4BF4-B60F-EE64FDF79148}"/>
                  </a:ext>
                </a:extLst>
              </p14:cNvPr>
              <p14:cNvContentPartPr/>
              <p14:nvPr/>
            </p14:nvContentPartPr>
            <p14:xfrm>
              <a:off x="8453917" y="5250919"/>
              <a:ext cx="117720" cy="191520"/>
            </p14:xfrm>
          </p:contentPart>
        </mc:Choice>
        <mc:Fallback xmlns="">
          <p:pic>
            <p:nvPicPr>
              <p:cNvPr id="48" name="Ink 47">
                <a:extLst>
                  <a:ext uri="{FF2B5EF4-FFF2-40B4-BE49-F238E27FC236}">
                    <a16:creationId xmlns:a16="http://schemas.microsoft.com/office/drawing/2014/main" xmlns:p14="http://schemas.microsoft.com/office/powerpoint/2010/main" xmlns="" id="{86368C5B-47D2-4BF4-B60F-EE64FDF79148}"/>
                  </a:ext>
                </a:extLst>
              </p:cNvPr>
              <p:cNvPicPr/>
              <p:nvPr/>
            </p:nvPicPr>
            <p:blipFill>
              <a:blip r:embed="rId47"/>
              <a:stretch>
                <a:fillRect/>
              </a:stretch>
            </p:blipFill>
            <p:spPr>
              <a:xfrm>
                <a:off x="8443477" y="5241559"/>
                <a:ext cx="1378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90" name="Ink 189">
                <a:extLst>
                  <a:ext uri="{FF2B5EF4-FFF2-40B4-BE49-F238E27FC236}">
                    <a16:creationId xmlns:a16="http://schemas.microsoft.com/office/drawing/2014/main" xmlns="" id="{92739E0C-0157-44E4-B8D0-C8712A4A7537}"/>
                  </a:ext>
                </a:extLst>
              </p14:cNvPr>
              <p14:cNvContentPartPr/>
              <p14:nvPr/>
            </p14:nvContentPartPr>
            <p14:xfrm>
              <a:off x="2721637" y="1838479"/>
              <a:ext cx="7698240" cy="2551680"/>
            </p14:xfrm>
          </p:contentPart>
        </mc:Choice>
        <mc:Fallback xmlns="">
          <p:pic>
            <p:nvPicPr>
              <p:cNvPr id="190" name="Ink 189">
                <a:extLst>
                  <a:ext uri="{FF2B5EF4-FFF2-40B4-BE49-F238E27FC236}">
                    <a16:creationId xmlns:a16="http://schemas.microsoft.com/office/drawing/2014/main" xmlns:p14="http://schemas.microsoft.com/office/powerpoint/2010/main" xmlns="" id="{92739E0C-0157-44E4-B8D0-C8712A4A7537}"/>
                  </a:ext>
                </a:extLst>
              </p:cNvPr>
              <p:cNvPicPr/>
              <p:nvPr/>
            </p:nvPicPr>
            <p:blipFill>
              <a:blip r:embed="rId49"/>
              <a:stretch>
                <a:fillRect/>
              </a:stretch>
            </p:blipFill>
            <p:spPr>
              <a:xfrm>
                <a:off x="2706517" y="1816519"/>
                <a:ext cx="7736400" cy="25819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59" name="Ink 258">
                <a:extLst>
                  <a:ext uri="{FF2B5EF4-FFF2-40B4-BE49-F238E27FC236}">
                    <a16:creationId xmlns:a16="http://schemas.microsoft.com/office/drawing/2014/main" xmlns="" id="{821A46FC-AF28-4593-9659-4146203A3631}"/>
                  </a:ext>
                </a:extLst>
              </p14:cNvPr>
              <p14:cNvContentPartPr/>
              <p14:nvPr/>
            </p14:nvContentPartPr>
            <p14:xfrm>
              <a:off x="6888376" y="1184525"/>
              <a:ext cx="2181600" cy="498600"/>
            </p14:xfrm>
          </p:contentPart>
        </mc:Choice>
        <mc:Fallback xmlns="">
          <p:pic>
            <p:nvPicPr>
              <p:cNvPr id="259" name="Ink 258">
                <a:extLst>
                  <a:ext uri="{FF2B5EF4-FFF2-40B4-BE49-F238E27FC236}">
                    <a16:creationId xmlns:a16="http://schemas.microsoft.com/office/drawing/2014/main" xmlns:p14="http://schemas.microsoft.com/office/powerpoint/2010/main" xmlns="" id="{821A46FC-AF28-4593-9659-4146203A3631}"/>
                  </a:ext>
                </a:extLst>
              </p:cNvPr>
              <p:cNvPicPr/>
              <p:nvPr/>
            </p:nvPicPr>
            <p:blipFill>
              <a:blip r:embed="rId51"/>
              <a:stretch>
                <a:fillRect/>
              </a:stretch>
            </p:blipFill>
            <p:spPr>
              <a:xfrm>
                <a:off x="6867136" y="1165071"/>
                <a:ext cx="2224440" cy="54075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60" name="Ink 259">
                <a:extLst>
                  <a:ext uri="{FF2B5EF4-FFF2-40B4-BE49-F238E27FC236}">
                    <a16:creationId xmlns:a16="http://schemas.microsoft.com/office/drawing/2014/main" xmlns="" id="{80C790B5-3D07-4D73-AC97-83DCAEE9FD84}"/>
                  </a:ext>
                </a:extLst>
              </p14:cNvPr>
              <p14:cNvContentPartPr/>
              <p14:nvPr/>
            </p14:nvContentPartPr>
            <p14:xfrm>
              <a:off x="5618963" y="1184525"/>
              <a:ext cx="1112040" cy="500760"/>
            </p14:xfrm>
          </p:contentPart>
        </mc:Choice>
        <mc:Fallback xmlns="">
          <p:pic>
            <p:nvPicPr>
              <p:cNvPr id="260" name="Ink 259">
                <a:extLst>
                  <a:ext uri="{FF2B5EF4-FFF2-40B4-BE49-F238E27FC236}">
                    <a16:creationId xmlns:a16="http://schemas.microsoft.com/office/drawing/2014/main" xmlns:p14="http://schemas.microsoft.com/office/powerpoint/2010/main" xmlns="" id="{80C790B5-3D07-4D73-AC97-83DCAEE9FD84}"/>
                  </a:ext>
                </a:extLst>
              </p:cNvPr>
              <p:cNvPicPr/>
              <p:nvPr/>
            </p:nvPicPr>
            <p:blipFill>
              <a:blip r:embed="rId53"/>
              <a:stretch>
                <a:fillRect/>
              </a:stretch>
            </p:blipFill>
            <p:spPr>
              <a:xfrm>
                <a:off x="5591963" y="1163630"/>
                <a:ext cx="1162800" cy="54831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73" name="Ink 272">
                <a:extLst>
                  <a:ext uri="{FF2B5EF4-FFF2-40B4-BE49-F238E27FC236}">
                    <a16:creationId xmlns:a16="http://schemas.microsoft.com/office/drawing/2014/main" xmlns="" id="{4B969361-7D63-4EDB-89E6-0FE57176FD82}"/>
                  </a:ext>
                </a:extLst>
              </p14:cNvPr>
              <p14:cNvContentPartPr/>
              <p14:nvPr/>
            </p14:nvContentPartPr>
            <p14:xfrm>
              <a:off x="8653816" y="3248045"/>
              <a:ext cx="179280" cy="330480"/>
            </p14:xfrm>
          </p:contentPart>
        </mc:Choice>
        <mc:Fallback xmlns="">
          <p:pic>
            <p:nvPicPr>
              <p:cNvPr id="273" name="Ink 272">
                <a:extLst>
                  <a:ext uri="{FF2B5EF4-FFF2-40B4-BE49-F238E27FC236}">
                    <a16:creationId xmlns:a16="http://schemas.microsoft.com/office/drawing/2014/main" xmlns:p14="http://schemas.microsoft.com/office/powerpoint/2010/main" xmlns="" id="{4B969361-7D63-4EDB-89E6-0FE57176FD82}"/>
                  </a:ext>
                </a:extLst>
              </p:cNvPr>
              <p:cNvPicPr/>
              <p:nvPr/>
            </p:nvPicPr>
            <p:blipFill>
              <a:blip r:embed="rId55"/>
              <a:stretch>
                <a:fillRect/>
              </a:stretch>
            </p:blipFill>
            <p:spPr>
              <a:xfrm>
                <a:off x="8626762" y="3229325"/>
                <a:ext cx="232667"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75" name="Ink 274">
                <a:extLst>
                  <a:ext uri="{FF2B5EF4-FFF2-40B4-BE49-F238E27FC236}">
                    <a16:creationId xmlns:a16="http://schemas.microsoft.com/office/drawing/2014/main" xmlns="" id="{0F303968-0A63-4F07-9705-97430DD46B4A}"/>
                  </a:ext>
                </a:extLst>
              </p14:cNvPr>
              <p14:cNvContentPartPr/>
              <p14:nvPr/>
            </p14:nvContentPartPr>
            <p14:xfrm>
              <a:off x="6941296" y="3242285"/>
              <a:ext cx="967320" cy="396720"/>
            </p14:xfrm>
          </p:contentPart>
        </mc:Choice>
        <mc:Fallback xmlns="">
          <p:pic>
            <p:nvPicPr>
              <p:cNvPr id="275" name="Ink 274">
                <a:extLst>
                  <a:ext uri="{FF2B5EF4-FFF2-40B4-BE49-F238E27FC236}">
                    <a16:creationId xmlns:a16="http://schemas.microsoft.com/office/drawing/2014/main" xmlns:p14="http://schemas.microsoft.com/office/powerpoint/2010/main" xmlns="" id="{0F303968-0A63-4F07-9705-97430DD46B4A}"/>
                  </a:ext>
                </a:extLst>
              </p:cNvPr>
              <p:cNvPicPr/>
              <p:nvPr/>
            </p:nvPicPr>
            <p:blipFill>
              <a:blip r:embed="rId57"/>
              <a:stretch>
                <a:fillRect/>
              </a:stretch>
            </p:blipFill>
            <p:spPr>
              <a:xfrm>
                <a:off x="6921856" y="3222125"/>
                <a:ext cx="1004040" cy="441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78" name="Ink 277">
                <a:extLst>
                  <a:ext uri="{FF2B5EF4-FFF2-40B4-BE49-F238E27FC236}">
                    <a16:creationId xmlns:a16="http://schemas.microsoft.com/office/drawing/2014/main" xmlns="" id="{08754108-4E2A-43DE-8CB5-EAE38848DF0A}"/>
                  </a:ext>
                </a:extLst>
              </p14:cNvPr>
              <p14:cNvContentPartPr/>
              <p14:nvPr/>
            </p14:nvContentPartPr>
            <p14:xfrm>
              <a:off x="9075736" y="3257405"/>
              <a:ext cx="401760" cy="449280"/>
            </p14:xfrm>
          </p:contentPart>
        </mc:Choice>
        <mc:Fallback xmlns="">
          <p:pic>
            <p:nvPicPr>
              <p:cNvPr id="278" name="Ink 277">
                <a:extLst>
                  <a:ext uri="{FF2B5EF4-FFF2-40B4-BE49-F238E27FC236}">
                    <a16:creationId xmlns:a16="http://schemas.microsoft.com/office/drawing/2014/main" xmlns:p14="http://schemas.microsoft.com/office/powerpoint/2010/main" xmlns="" id="{08754108-4E2A-43DE-8CB5-EAE38848DF0A}"/>
                  </a:ext>
                </a:extLst>
              </p:cNvPr>
              <p:cNvPicPr/>
              <p:nvPr/>
            </p:nvPicPr>
            <p:blipFill>
              <a:blip r:embed="rId59"/>
              <a:stretch>
                <a:fillRect/>
              </a:stretch>
            </p:blipFill>
            <p:spPr>
              <a:xfrm>
                <a:off x="9054496" y="3241552"/>
                <a:ext cx="448200" cy="488912"/>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81" name="Ink 280">
                <a:extLst>
                  <a:ext uri="{FF2B5EF4-FFF2-40B4-BE49-F238E27FC236}">
                    <a16:creationId xmlns:a16="http://schemas.microsoft.com/office/drawing/2014/main" xmlns="" id="{08C440ED-6A2D-40B9-95B3-5A294090F8B2}"/>
                  </a:ext>
                </a:extLst>
              </p14:cNvPr>
              <p14:cNvContentPartPr/>
              <p14:nvPr/>
            </p14:nvContentPartPr>
            <p14:xfrm>
              <a:off x="8095096" y="3150125"/>
              <a:ext cx="451800" cy="415440"/>
            </p14:xfrm>
          </p:contentPart>
        </mc:Choice>
        <mc:Fallback xmlns="">
          <p:pic>
            <p:nvPicPr>
              <p:cNvPr id="281" name="Ink 280">
                <a:extLst>
                  <a:ext uri="{FF2B5EF4-FFF2-40B4-BE49-F238E27FC236}">
                    <a16:creationId xmlns:a16="http://schemas.microsoft.com/office/drawing/2014/main" xmlns:p14="http://schemas.microsoft.com/office/powerpoint/2010/main" xmlns="" id="{08C440ED-6A2D-40B9-95B3-5A294090F8B2}"/>
                  </a:ext>
                </a:extLst>
              </p:cNvPr>
              <p:cNvPicPr/>
              <p:nvPr/>
            </p:nvPicPr>
            <p:blipFill>
              <a:blip r:embed="rId61"/>
              <a:stretch>
                <a:fillRect/>
              </a:stretch>
            </p:blipFill>
            <p:spPr>
              <a:xfrm>
                <a:off x="8074952" y="3134645"/>
                <a:ext cx="494606" cy="4525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48" name="Ink 347">
                <a:extLst>
                  <a:ext uri="{FF2B5EF4-FFF2-40B4-BE49-F238E27FC236}">
                    <a16:creationId xmlns:a16="http://schemas.microsoft.com/office/drawing/2014/main" xmlns="" id="{3B04211A-F913-4A32-8E30-B402E9D82C5F}"/>
                  </a:ext>
                </a:extLst>
              </p14:cNvPr>
              <p14:cNvContentPartPr/>
              <p14:nvPr/>
            </p14:nvContentPartPr>
            <p14:xfrm>
              <a:off x="5590576" y="3702725"/>
              <a:ext cx="1659600" cy="376920"/>
            </p14:xfrm>
          </p:contentPart>
        </mc:Choice>
        <mc:Fallback xmlns="">
          <p:pic>
            <p:nvPicPr>
              <p:cNvPr id="348" name="Ink 347">
                <a:extLst>
                  <a:ext uri="{FF2B5EF4-FFF2-40B4-BE49-F238E27FC236}">
                    <a16:creationId xmlns:a16="http://schemas.microsoft.com/office/drawing/2014/main" xmlns:p14="http://schemas.microsoft.com/office/powerpoint/2010/main" xmlns="" id="{3B04211A-F913-4A32-8E30-B402E9D82C5F}"/>
                  </a:ext>
                </a:extLst>
              </p:cNvPr>
              <p:cNvPicPr/>
              <p:nvPr/>
            </p:nvPicPr>
            <p:blipFill>
              <a:blip r:embed="rId63"/>
              <a:stretch>
                <a:fillRect/>
              </a:stretch>
            </p:blipFill>
            <p:spPr>
              <a:xfrm>
                <a:off x="5568971" y="3680405"/>
                <a:ext cx="1701729" cy="4194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47" name="Ink 446">
                <a:extLst>
                  <a:ext uri="{FF2B5EF4-FFF2-40B4-BE49-F238E27FC236}">
                    <a16:creationId xmlns:a16="http://schemas.microsoft.com/office/drawing/2014/main" xmlns="" id="{2B5FA925-2680-43A6-9019-701CD08A17BB}"/>
                  </a:ext>
                </a:extLst>
              </p14:cNvPr>
              <p14:cNvContentPartPr/>
              <p14:nvPr/>
            </p14:nvContentPartPr>
            <p14:xfrm>
              <a:off x="3888496" y="3924485"/>
              <a:ext cx="6598080" cy="1199520"/>
            </p14:xfrm>
          </p:contentPart>
        </mc:Choice>
        <mc:Fallback xmlns="">
          <p:pic>
            <p:nvPicPr>
              <p:cNvPr id="447" name="Ink 446">
                <a:extLst>
                  <a:ext uri="{FF2B5EF4-FFF2-40B4-BE49-F238E27FC236}">
                    <a16:creationId xmlns:a16="http://schemas.microsoft.com/office/drawing/2014/main" xmlns:p14="http://schemas.microsoft.com/office/powerpoint/2010/main" xmlns="" id="{2B5FA925-2680-43A6-9019-701CD08A17BB}"/>
                  </a:ext>
                </a:extLst>
              </p:cNvPr>
              <p:cNvPicPr/>
              <p:nvPr/>
            </p:nvPicPr>
            <p:blipFill>
              <a:blip r:embed="rId65"/>
              <a:stretch>
                <a:fillRect/>
              </a:stretch>
            </p:blipFill>
            <p:spPr>
              <a:xfrm>
                <a:off x="3870136" y="3907205"/>
                <a:ext cx="6633000" cy="1238400"/>
              </a:xfrm>
              <a:prstGeom prst="rect">
                <a:avLst/>
              </a:prstGeom>
            </p:spPr>
          </p:pic>
        </mc:Fallback>
      </mc:AlternateContent>
      <p:sp>
        <p:nvSpPr>
          <p:cNvPr id="2" name="TextBox 1">
            <a:extLst>
              <a:ext uri="{FF2B5EF4-FFF2-40B4-BE49-F238E27FC236}">
                <a16:creationId xmlns:a16="http://schemas.microsoft.com/office/drawing/2014/main" xmlns="" id="{E87ACB49-E73B-4934-802D-1170E74D5F20}"/>
              </a:ext>
            </a:extLst>
          </p:cNvPr>
          <p:cNvSpPr txBox="1"/>
          <p:nvPr/>
        </p:nvSpPr>
        <p:spPr>
          <a:xfrm>
            <a:off x="2392689" y="6048070"/>
            <a:ext cx="7564588" cy="646331"/>
          </a:xfrm>
          <a:prstGeom prst="rect">
            <a:avLst/>
          </a:prstGeom>
          <a:noFill/>
        </p:spPr>
        <p:txBody>
          <a:bodyPr wrap="square" rtlCol="0">
            <a:spAutoFit/>
          </a:bodyPr>
          <a:lstStyle/>
          <a:p>
            <a:pPr algn="ctr"/>
            <a:r>
              <a:rPr lang="en-US" dirty="0"/>
              <a:t>Median = (16+1)/2 = 8.5 which means it lies between the 8 and 9</a:t>
            </a:r>
            <a:r>
              <a:rPr lang="en-US" baseline="30000" dirty="0"/>
              <a:t>th</a:t>
            </a:r>
            <a:r>
              <a:rPr lang="en-US" dirty="0"/>
              <a:t> points sequenced from highest to lowest. This makes the median lie at 16 seconds.</a:t>
            </a:r>
          </a:p>
        </p:txBody>
      </p:sp>
      <p:sp>
        <p:nvSpPr>
          <p:cNvPr id="40" name="Rectangle 39">
            <a:extLst>
              <a:ext uri="{FF2B5EF4-FFF2-40B4-BE49-F238E27FC236}">
                <a16:creationId xmlns:a16="http://schemas.microsoft.com/office/drawing/2014/main" xmlns="" id="{B33A57FA-A9B1-417E-9EAE-B8A86B162CD5}"/>
              </a:ext>
            </a:extLst>
          </p:cNvPr>
          <p:cNvSpPr/>
          <p:nvPr/>
        </p:nvSpPr>
        <p:spPr>
          <a:xfrm>
            <a:off x="1524000" y="6567528"/>
            <a:ext cx="1423788" cy="246221"/>
          </a:xfrm>
          <a:prstGeom prst="rect">
            <a:avLst/>
          </a:prstGeom>
        </p:spPr>
        <p:txBody>
          <a:bodyPr wrap="none">
            <a:spAutoFit/>
          </a:bodyPr>
          <a:lstStyle/>
          <a:p>
            <a:pPr defTabSz="457200">
              <a:defRPr/>
            </a:pPr>
            <a:r>
              <a:rPr lang="en-US" sz="1000" dirty="0">
                <a:solidFill>
                  <a:prstClr val="black"/>
                </a:solidFill>
                <a:latin typeface="Calibri" panose="020F0502020204030204"/>
              </a:rPr>
              <a:t>Source:  Phyllis M. Virgil</a:t>
            </a:r>
          </a:p>
        </p:txBody>
      </p:sp>
    </p:spTree>
    <p:extLst>
      <p:ext uri="{BB962C8B-B14F-4D97-AF65-F5344CB8AC3E}">
        <p14:creationId xmlns:p14="http://schemas.microsoft.com/office/powerpoint/2010/main" val="9800369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445855"/>
            <a:ext cx="7886700" cy="830997"/>
          </a:xfrm>
          <a:noFill/>
        </p:spPr>
        <p:txBody>
          <a:bodyPr vert="horz" wrap="square" lIns="91440" tIns="45720" rIns="91440" bIns="45720" rtlCol="0" anchor="ctr">
            <a:spAutoFit/>
          </a:bodyPr>
          <a:lstStyle/>
          <a:p>
            <a:r>
              <a:rPr lang="en-US" sz="4800" b="1" dirty="0" smtClean="0">
                <a:solidFill>
                  <a:srgbClr val="0382C7"/>
                </a:solidFill>
                <a:latin typeface="Times New Roman" pitchFamily="18" charset="0"/>
                <a:ea typeface="+mn-ea"/>
                <a:cs typeface="Times New Roman" pitchFamily="18" charset="0"/>
              </a:rPr>
              <a:t>     </a:t>
            </a:r>
            <a:r>
              <a:rPr lang="en-US" b="1" dirty="0" smtClean="0">
                <a:solidFill>
                  <a:srgbClr val="0382C7"/>
                </a:solidFill>
                <a:latin typeface="Times New Roman" pitchFamily="18" charset="0"/>
                <a:ea typeface="+mn-ea"/>
                <a:cs typeface="Times New Roman" pitchFamily="18" charset="0"/>
              </a:rPr>
              <a:t>Assess </a:t>
            </a:r>
            <a:r>
              <a:rPr lang="en-US" b="1" dirty="0">
                <a:solidFill>
                  <a:srgbClr val="0382C7"/>
                </a:solidFill>
                <a:latin typeface="Times New Roman" pitchFamily="18" charset="0"/>
                <a:ea typeface="+mn-ea"/>
                <a:cs typeface="Times New Roman" pitchFamily="18" charset="0"/>
              </a:rPr>
              <a:t>and Reflect</a:t>
            </a:r>
          </a:p>
        </p:txBody>
      </p:sp>
      <p:sp>
        <p:nvSpPr>
          <p:cNvPr id="4" name="Content Placeholder 3"/>
          <p:cNvSpPr>
            <a:spLocks noGrp="1"/>
          </p:cNvSpPr>
          <p:nvPr>
            <p:ph idx="1"/>
          </p:nvPr>
        </p:nvSpPr>
        <p:spPr/>
        <p:txBody>
          <a:bodyPr>
            <a:normAutofit/>
          </a:bodyPr>
          <a:lstStyle/>
          <a:p>
            <a:endParaRPr lang="en-US" dirty="0" smtClean="0"/>
          </a:p>
          <a:p>
            <a:r>
              <a:rPr lang="en-US" dirty="0" smtClean="0"/>
              <a:t>Any surprises?</a:t>
            </a:r>
            <a:endParaRPr lang="en-US" dirty="0"/>
          </a:p>
          <a:p>
            <a:r>
              <a:rPr lang="en-US" dirty="0"/>
              <a:t>What did you learn </a:t>
            </a:r>
            <a:r>
              <a:rPr lang="en-US" dirty="0" smtClean="0"/>
              <a:t>about</a:t>
            </a:r>
          </a:p>
          <a:p>
            <a:pPr lvl="1"/>
            <a:r>
              <a:rPr lang="en-US" dirty="0"/>
              <a:t>Testing? </a:t>
            </a:r>
          </a:p>
          <a:p>
            <a:pPr lvl="1"/>
            <a:r>
              <a:rPr lang="en-US" dirty="0"/>
              <a:t>Data collection &amp; measurement?</a:t>
            </a:r>
          </a:p>
          <a:p>
            <a:pPr lvl="1"/>
            <a:r>
              <a:rPr lang="en-US" dirty="0"/>
              <a:t>Variation? </a:t>
            </a:r>
          </a:p>
          <a:p>
            <a:pPr lvl="1"/>
            <a:r>
              <a:rPr lang="en-US" dirty="0"/>
              <a:t>Creativity? </a:t>
            </a:r>
          </a:p>
          <a:p>
            <a:pPr lvl="1"/>
            <a:r>
              <a:rPr lang="en-US" dirty="0"/>
              <a:t>Teamwork? </a:t>
            </a:r>
            <a:endParaRPr lang="en-US" dirty="0" smtClean="0"/>
          </a:p>
          <a:p>
            <a:r>
              <a:rPr lang="en-US" dirty="0" smtClean="0"/>
              <a:t>Yes PDSA is messy but so rewarding </a:t>
            </a:r>
            <a:endParaRPr lang="en-US" dirty="0"/>
          </a:p>
        </p:txBody>
      </p:sp>
      <p:sp>
        <p:nvSpPr>
          <p:cNvPr id="2" name="Slide Number Placeholder 1"/>
          <p:cNvSpPr>
            <a:spLocks noGrp="1"/>
          </p:cNvSpPr>
          <p:nvPr>
            <p:ph type="sldNum" sz="quarter" idx="4"/>
          </p:nvPr>
        </p:nvSpPr>
        <p:spPr/>
        <p:txBody>
          <a:bodyPr/>
          <a:lstStyle/>
          <a:p>
            <a:pPr>
              <a:defRPr/>
            </a:pPr>
            <a:fld id="{E317D23D-EE34-4A38-BCA2-FECED64D84AD}" type="slidenum">
              <a:rPr lang="en-US">
                <a:solidFill>
                  <a:srgbClr val="777779"/>
                </a:solidFill>
              </a:rPr>
              <a:pPr>
                <a:defRPr/>
              </a:pPr>
              <a:t>25</a:t>
            </a:fld>
            <a:endParaRPr lang="en-US" dirty="0">
              <a:solidFill>
                <a:srgbClr val="777779"/>
              </a:solidFill>
            </a:endParaRPr>
          </a:p>
        </p:txBody>
      </p:sp>
      <p:pic>
        <p:nvPicPr>
          <p:cNvPr id="5" name="Picture 4">
            <a:extLst>
              <a:ext uri="{FF2B5EF4-FFF2-40B4-BE49-F238E27FC236}">
                <a16:creationId xmlns:a16="http://schemas.microsoft.com/office/drawing/2014/main" xmlns="" id="{B2EE43F2-DBC3-4F66-B953-E3869C6E8541}"/>
              </a:ext>
            </a:extLst>
          </p:cNvPr>
          <p:cNvPicPr>
            <a:picLocks noChangeAspect="1"/>
          </p:cNvPicPr>
          <p:nvPr/>
        </p:nvPicPr>
        <p:blipFill>
          <a:blip r:embed="rId3"/>
          <a:stretch>
            <a:fillRect/>
          </a:stretch>
        </p:blipFill>
        <p:spPr>
          <a:xfrm>
            <a:off x="7165122" y="2417192"/>
            <a:ext cx="2790846" cy="1626406"/>
          </a:xfrm>
          <a:prstGeom prst="rect">
            <a:avLst/>
          </a:prstGeom>
          <a:ln>
            <a:solidFill>
              <a:schemeClr val="accent1"/>
            </a:solidFill>
          </a:ln>
        </p:spPr>
      </p:pic>
      <p:sp>
        <p:nvSpPr>
          <p:cNvPr id="7" name="Rectangle 6">
            <a:extLst>
              <a:ext uri="{FF2B5EF4-FFF2-40B4-BE49-F238E27FC236}">
                <a16:creationId xmlns:a16="http://schemas.microsoft.com/office/drawing/2014/main" xmlns="" id="{75DA2C95-FA31-4328-88E4-FFA8E69C9FA1}"/>
              </a:ext>
            </a:extLst>
          </p:cNvPr>
          <p:cNvSpPr/>
          <p:nvPr/>
        </p:nvSpPr>
        <p:spPr>
          <a:xfrm>
            <a:off x="1566039" y="6525154"/>
            <a:ext cx="9144000" cy="246221"/>
          </a:xfrm>
          <a:prstGeom prst="rect">
            <a:avLst/>
          </a:prstGeom>
        </p:spPr>
        <p:txBody>
          <a:bodyPr wrap="square">
            <a:spAutoFit/>
          </a:bodyPr>
          <a:lstStyle/>
          <a:p>
            <a:pPr lvl="0">
              <a:defRPr/>
            </a:pPr>
            <a:r>
              <a:rPr lang="en-US" sz="1000" dirty="0">
                <a:solidFill>
                  <a:prstClr val="black"/>
                </a:solidFill>
              </a:rPr>
              <a:t>Source:  IHI Improvement Coach Professional Development Program. Fall 2017</a:t>
            </a:r>
          </a:p>
        </p:txBody>
      </p:sp>
      <p:pic>
        <p:nvPicPr>
          <p:cNvPr id="8" name="Picture 7" descr="IHI_Symbol.png">
            <a:extLst>
              <a:ext uri="{FF2B5EF4-FFF2-40B4-BE49-F238E27FC236}">
                <a16:creationId xmlns:a16="http://schemas.microsoft.com/office/drawing/2014/main" xmlns="" id="{1693A33C-59C9-4F19-A4D4-35F8E9A35762}"/>
              </a:ext>
            </a:extLst>
          </p:cNvPr>
          <p:cNvPicPr>
            <a:picLocks noChangeAspect="1"/>
          </p:cNvPicPr>
          <p:nvPr/>
        </p:nvPicPr>
        <p:blipFill>
          <a:blip r:embed="rId4" cstate="print"/>
          <a:stretch>
            <a:fillRect/>
          </a:stretch>
        </p:blipFill>
        <p:spPr>
          <a:xfrm>
            <a:off x="9765223" y="6224156"/>
            <a:ext cx="438652" cy="432955"/>
          </a:xfrm>
          <a:prstGeom prst="rect">
            <a:avLst/>
          </a:prstGeom>
        </p:spPr>
      </p:pic>
    </p:spTree>
    <p:extLst>
      <p:ext uri="{BB962C8B-B14F-4D97-AF65-F5344CB8AC3E}">
        <p14:creationId xmlns:p14="http://schemas.microsoft.com/office/powerpoint/2010/main" val="9616797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t>Assignment for Working Session</a:t>
            </a:r>
            <a:endParaRPr lang="en-US" b="1"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pPr marL="0" indent="0">
              <a:buNone/>
            </a:pPr>
            <a:r>
              <a:rPr lang="en-US" dirty="0" smtClean="0"/>
              <a:t>    </a:t>
            </a:r>
          </a:p>
          <a:p>
            <a:pPr marL="0" indent="0">
              <a:buNone/>
            </a:pPr>
            <a:r>
              <a:rPr lang="en-US" dirty="0"/>
              <a:t> </a:t>
            </a:r>
            <a:r>
              <a:rPr lang="en-US" dirty="0" smtClean="0"/>
              <a:t>   On Planning Sheet complete AIM and PLAN Sections with your Team </a:t>
            </a:r>
            <a:endParaRPr lang="en-US" dirty="0"/>
          </a:p>
        </p:txBody>
      </p:sp>
    </p:spTree>
    <p:extLst>
      <p:ext uri="{BB962C8B-B14F-4D97-AF65-F5344CB8AC3E}">
        <p14:creationId xmlns:p14="http://schemas.microsoft.com/office/powerpoint/2010/main" val="579831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285103" y="99413"/>
            <a:ext cx="8991600" cy="1143000"/>
          </a:xfrm>
        </p:spPr>
        <p:txBody>
          <a:bodyPr>
            <a:normAutofit/>
          </a:bodyPr>
          <a:lstStyle/>
          <a:p>
            <a:r>
              <a:rPr lang="en-GB" altLang="en-US" sz="3200" b="1" dirty="0" smtClean="0">
                <a:latin typeface="+mn-lt"/>
              </a:rPr>
              <a:t>     Your Fundamental </a:t>
            </a:r>
            <a:r>
              <a:rPr lang="en-GB" altLang="en-US" sz="3200" b="1" dirty="0">
                <a:latin typeface="+mn-lt"/>
              </a:rPr>
              <a:t>Improvement </a:t>
            </a:r>
            <a:r>
              <a:rPr lang="en-GB" altLang="en-US" sz="3200" b="1" dirty="0" smtClean="0">
                <a:latin typeface="+mn-lt"/>
              </a:rPr>
              <a:t>Framework</a:t>
            </a:r>
            <a:endParaRPr lang="en-GB" altLang="en-US" sz="3200" b="1" dirty="0">
              <a:latin typeface="+mn-lt"/>
            </a:endParaRPr>
          </a:p>
        </p:txBody>
      </p:sp>
      <p:sp>
        <p:nvSpPr>
          <p:cNvPr id="40963" name="Rectangle 3"/>
          <p:cNvSpPr>
            <a:spLocks noGrp="1" noChangeArrowheads="1"/>
          </p:cNvSpPr>
          <p:nvPr>
            <p:ph idx="1"/>
          </p:nvPr>
        </p:nvSpPr>
        <p:spPr>
          <a:xfrm>
            <a:off x="1670651" y="1242413"/>
            <a:ext cx="8606052" cy="4001959"/>
          </a:xfrm>
        </p:spPr>
        <p:txBody>
          <a:bodyPr>
            <a:normAutofit/>
          </a:bodyPr>
          <a:lstStyle/>
          <a:p>
            <a:pPr>
              <a:lnSpc>
                <a:spcPct val="90000"/>
              </a:lnSpc>
            </a:pPr>
            <a:endParaRPr lang="en-GB" altLang="en-US" dirty="0" smtClean="0"/>
          </a:p>
          <a:p>
            <a:pPr>
              <a:lnSpc>
                <a:spcPct val="90000"/>
              </a:lnSpc>
            </a:pPr>
            <a:r>
              <a:rPr lang="en-GB" altLang="en-US" dirty="0" smtClean="0"/>
              <a:t>What </a:t>
            </a:r>
            <a:r>
              <a:rPr lang="en-GB" altLang="en-US" dirty="0"/>
              <a:t>are </a:t>
            </a:r>
            <a:r>
              <a:rPr lang="en-GB" altLang="en-US" dirty="0" smtClean="0"/>
              <a:t>you </a:t>
            </a:r>
            <a:r>
              <a:rPr lang="en-GB" altLang="en-US" dirty="0"/>
              <a:t>trying to achieve?</a:t>
            </a:r>
          </a:p>
          <a:p>
            <a:pPr lvl="1">
              <a:lnSpc>
                <a:spcPct val="90000"/>
              </a:lnSpc>
            </a:pPr>
            <a:r>
              <a:rPr lang="en-GB" altLang="en-US" dirty="0"/>
              <a:t>H</a:t>
            </a:r>
            <a:r>
              <a:rPr lang="en-GB" altLang="en-US" dirty="0" smtClean="0"/>
              <a:t>ave </a:t>
            </a:r>
            <a:r>
              <a:rPr lang="en-GB" altLang="en-US" dirty="0"/>
              <a:t>clear aims and </a:t>
            </a:r>
            <a:r>
              <a:rPr lang="en-GB" altLang="en-US" dirty="0" smtClean="0"/>
              <a:t>objectives</a:t>
            </a:r>
          </a:p>
          <a:p>
            <a:r>
              <a:rPr lang="en-GB" altLang="en-US" dirty="0"/>
              <a:t>How will you know that change is an improvement?</a:t>
            </a:r>
          </a:p>
          <a:p>
            <a:pPr lvl="1"/>
            <a:r>
              <a:rPr lang="en-GB" altLang="en-US" dirty="0"/>
              <a:t>How will you measure processes and </a:t>
            </a:r>
            <a:r>
              <a:rPr lang="en-GB" altLang="en-US" dirty="0" smtClean="0"/>
              <a:t>outcomes</a:t>
            </a:r>
            <a:endParaRPr lang="en-GB" altLang="en-US" dirty="0"/>
          </a:p>
          <a:p>
            <a:pPr>
              <a:lnSpc>
                <a:spcPct val="90000"/>
              </a:lnSpc>
            </a:pPr>
            <a:r>
              <a:rPr lang="en-GB" altLang="en-US" dirty="0" smtClean="0"/>
              <a:t>What </a:t>
            </a:r>
            <a:r>
              <a:rPr lang="en-GB" altLang="en-US" dirty="0"/>
              <a:t>changes can </a:t>
            </a:r>
            <a:r>
              <a:rPr lang="en-GB" altLang="en-US" dirty="0" smtClean="0"/>
              <a:t>you </a:t>
            </a:r>
            <a:r>
              <a:rPr lang="en-GB" altLang="en-US" dirty="0"/>
              <a:t>make that will result in an improvement?</a:t>
            </a:r>
          </a:p>
          <a:p>
            <a:pPr lvl="1">
              <a:lnSpc>
                <a:spcPct val="90000"/>
              </a:lnSpc>
            </a:pPr>
            <a:r>
              <a:rPr lang="en-GB" altLang="en-US" dirty="0"/>
              <a:t>What have others done? What hunches do </a:t>
            </a:r>
            <a:r>
              <a:rPr lang="en-GB" altLang="en-US" dirty="0" smtClean="0"/>
              <a:t>you </a:t>
            </a:r>
            <a:r>
              <a:rPr lang="en-GB" altLang="en-US" dirty="0"/>
              <a:t>have?  What can </a:t>
            </a:r>
            <a:r>
              <a:rPr lang="en-GB" altLang="en-US" dirty="0" smtClean="0"/>
              <a:t>you </a:t>
            </a:r>
            <a:r>
              <a:rPr lang="en-GB" altLang="en-US" dirty="0"/>
              <a:t>learn as </a:t>
            </a:r>
            <a:r>
              <a:rPr lang="en-GB" altLang="en-US" dirty="0" smtClean="0"/>
              <a:t>you </a:t>
            </a:r>
            <a:r>
              <a:rPr lang="en-GB" altLang="en-US" dirty="0"/>
              <a:t>go along</a:t>
            </a:r>
            <a:r>
              <a:rPr lang="en-GB" altLang="en-US" dirty="0" smtClean="0"/>
              <a:t>?</a:t>
            </a:r>
            <a:endParaRPr lang="en-GB" altLang="en-US" dirty="0" smtClean="0"/>
          </a:p>
        </p:txBody>
      </p:sp>
      <p:sp>
        <p:nvSpPr>
          <p:cNvPr id="2" name="TextBox 1"/>
          <p:cNvSpPr txBox="1"/>
          <p:nvPr/>
        </p:nvSpPr>
        <p:spPr>
          <a:xfrm>
            <a:off x="8641491" y="5890054"/>
            <a:ext cx="2142959" cy="646331"/>
          </a:xfrm>
          <a:prstGeom prst="rect">
            <a:avLst/>
          </a:prstGeom>
          <a:noFill/>
        </p:spPr>
        <p:txBody>
          <a:bodyPr wrap="none" rtlCol="0">
            <a:spAutoFit/>
          </a:bodyPr>
          <a:lstStyle/>
          <a:p>
            <a:r>
              <a:rPr lang="en-US" b="1" i="1" dirty="0"/>
              <a:t>     Nolan et al</a:t>
            </a:r>
          </a:p>
          <a:p>
            <a:r>
              <a:rPr lang="en-US" b="1" i="1" dirty="0"/>
              <a:t>Building Knowledge </a:t>
            </a:r>
          </a:p>
        </p:txBody>
      </p:sp>
      <p:pic>
        <p:nvPicPr>
          <p:cNvPr id="3" name="Picture 2"/>
          <p:cNvPicPr>
            <a:picLocks noChangeAspect="1"/>
          </p:cNvPicPr>
          <p:nvPr/>
        </p:nvPicPr>
        <p:blipFill>
          <a:blip r:embed="rId3"/>
          <a:stretch>
            <a:fillRect/>
          </a:stretch>
        </p:blipFill>
        <p:spPr>
          <a:xfrm>
            <a:off x="9919066" y="1349937"/>
            <a:ext cx="1730768" cy="2353844"/>
          </a:xfrm>
          <a:prstGeom prst="rect">
            <a:avLst/>
          </a:prstGeom>
        </p:spPr>
      </p:pic>
    </p:spTree>
    <p:extLst>
      <p:ext uri="{BB962C8B-B14F-4D97-AF65-F5344CB8AC3E}">
        <p14:creationId xmlns:p14="http://schemas.microsoft.com/office/powerpoint/2010/main" val="11289125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53302" y="1247775"/>
            <a:ext cx="5984297" cy="4835312"/>
          </a:xfrm>
          <a:prstGeom prst="rect">
            <a:avLst/>
          </a:prstGeom>
        </p:spPr>
      </p:pic>
    </p:spTree>
    <p:extLst>
      <p:ext uri="{BB962C8B-B14F-4D97-AF65-F5344CB8AC3E}">
        <p14:creationId xmlns:p14="http://schemas.microsoft.com/office/powerpoint/2010/main" val="2661440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itle 1"/>
          <p:cNvSpPr>
            <a:spLocks noGrp="1"/>
          </p:cNvSpPr>
          <p:nvPr>
            <p:ph type="title"/>
          </p:nvPr>
        </p:nvSpPr>
        <p:spPr>
          <a:xfrm>
            <a:off x="542692" y="468351"/>
            <a:ext cx="8229600" cy="1143000"/>
          </a:xfrm>
        </p:spPr>
        <p:txBody>
          <a:bodyPr/>
          <a:lstStyle/>
          <a:p>
            <a:pPr eaLnBrk="1" hangingPunct="1"/>
            <a:r>
              <a:rPr lang="en-US" dirty="0">
                <a:latin typeface="Georgia" charset="0"/>
                <a:ea typeface="MS PGothic" charset="0"/>
              </a:rPr>
              <a:t>        </a:t>
            </a:r>
            <a:r>
              <a:rPr lang="en-US" b="1" dirty="0">
                <a:latin typeface="+mn-lt"/>
                <a:ea typeface="MS PGothic" charset="0"/>
              </a:rPr>
              <a:t>PDSA Session Objectives</a:t>
            </a:r>
          </a:p>
        </p:txBody>
      </p:sp>
      <p:sp>
        <p:nvSpPr>
          <p:cNvPr id="161794" name="Content Placeholder 2"/>
          <p:cNvSpPr>
            <a:spLocks noGrp="1"/>
          </p:cNvSpPr>
          <p:nvPr>
            <p:ph idx="1"/>
          </p:nvPr>
        </p:nvSpPr>
        <p:spPr>
          <a:xfrm>
            <a:off x="1379436" y="786162"/>
            <a:ext cx="9916749" cy="4830763"/>
          </a:xfrm>
        </p:spPr>
        <p:txBody>
          <a:bodyPr>
            <a:normAutofit/>
          </a:bodyPr>
          <a:lstStyle/>
          <a:p>
            <a:pPr marL="0" indent="0">
              <a:buNone/>
            </a:pPr>
            <a:r>
              <a:rPr lang="en-US" altLang="ja-JP" dirty="0">
                <a:latin typeface="Georgia" charset="0"/>
                <a:ea typeface="MS PGothic" charset="0"/>
                <a:cs typeface="Georgia" charset="0"/>
              </a:rPr>
              <a:t>   </a:t>
            </a:r>
          </a:p>
          <a:p>
            <a:pPr marL="0" indent="0" eaLnBrk="1" hangingPunct="1">
              <a:buNone/>
            </a:pPr>
            <a:endParaRPr lang="en-US" sz="3000" dirty="0">
              <a:latin typeface="Georgia" charset="0"/>
              <a:ea typeface="MS PGothic" charset="0"/>
              <a:cs typeface="Georgia" charset="0"/>
            </a:endParaRPr>
          </a:p>
          <a:p>
            <a:pPr eaLnBrk="1" hangingPunct="1">
              <a:lnSpc>
                <a:spcPct val="100000"/>
              </a:lnSpc>
            </a:pPr>
            <a:r>
              <a:rPr lang="en-US" sz="2400" b="1" dirty="0">
                <a:ea typeface="MS PGothic" charset="0"/>
                <a:cs typeface="Georgia" charset="0"/>
              </a:rPr>
              <a:t>Identify</a:t>
            </a:r>
            <a:r>
              <a:rPr lang="en-US" sz="2400" dirty="0">
                <a:ea typeface="MS PGothic" charset="0"/>
                <a:cs typeface="Georgia" charset="0"/>
              </a:rPr>
              <a:t> </a:t>
            </a:r>
            <a:r>
              <a:rPr lang="en-US" sz="2400" dirty="0" smtClean="0">
                <a:ea typeface="MS PGothic" charset="0"/>
                <a:cs typeface="Georgia" charset="0"/>
              </a:rPr>
              <a:t>the key </a:t>
            </a:r>
            <a:r>
              <a:rPr lang="en-US" sz="2400" dirty="0">
                <a:ea typeface="MS PGothic" charset="0"/>
                <a:cs typeface="Georgia" charset="0"/>
              </a:rPr>
              <a:t>components of Plan-Do-Study-Act </a:t>
            </a:r>
            <a:r>
              <a:rPr lang="en-US" sz="2400" dirty="0" smtClean="0">
                <a:ea typeface="MS PGothic" charset="0"/>
                <a:cs typeface="Georgia" charset="0"/>
              </a:rPr>
              <a:t>methodology</a:t>
            </a:r>
          </a:p>
          <a:p>
            <a:pPr eaLnBrk="1" hangingPunct="1">
              <a:lnSpc>
                <a:spcPct val="100000"/>
              </a:lnSpc>
            </a:pPr>
            <a:r>
              <a:rPr lang="en-US" sz="2400" b="1" dirty="0" smtClean="0"/>
              <a:t>Discuss </a:t>
            </a:r>
            <a:r>
              <a:rPr lang="en-US" sz="2400" dirty="0" smtClean="0"/>
              <a:t>how  </a:t>
            </a:r>
            <a:r>
              <a:rPr lang="en-US" sz="2400" dirty="0"/>
              <a:t>theory and prediction help </a:t>
            </a:r>
            <a:r>
              <a:rPr lang="en-US" sz="2400" dirty="0" smtClean="0"/>
              <a:t>learning</a:t>
            </a:r>
            <a:endParaRPr lang="en-US" sz="2400" dirty="0">
              <a:ea typeface="MS PGothic" charset="0"/>
              <a:cs typeface="Georgia" charset="0"/>
            </a:endParaRPr>
          </a:p>
          <a:p>
            <a:pPr eaLnBrk="1" hangingPunct="1">
              <a:lnSpc>
                <a:spcPct val="100000"/>
              </a:lnSpc>
            </a:pPr>
            <a:r>
              <a:rPr lang="en-US" sz="2400" b="1" dirty="0" smtClean="0">
                <a:ea typeface="MS PGothic" charset="0"/>
                <a:cs typeface="Georgia" charset="0"/>
              </a:rPr>
              <a:t>Describe</a:t>
            </a:r>
            <a:r>
              <a:rPr lang="en-US" sz="2400" dirty="0" smtClean="0">
                <a:ea typeface="MS PGothic" charset="0"/>
                <a:cs typeface="Georgia" charset="0"/>
              </a:rPr>
              <a:t> the strengths associated with repetitive PDSA cycles </a:t>
            </a:r>
          </a:p>
          <a:p>
            <a:pPr eaLnBrk="1" hangingPunct="1">
              <a:lnSpc>
                <a:spcPct val="100000"/>
              </a:lnSpc>
            </a:pPr>
            <a:r>
              <a:rPr lang="en-US" sz="2400" b="1" dirty="0" smtClean="0">
                <a:ea typeface="MS PGothic" charset="0"/>
                <a:cs typeface="Georgia" charset="0"/>
              </a:rPr>
              <a:t>Recognize</a:t>
            </a:r>
            <a:r>
              <a:rPr lang="en-US" sz="2400" dirty="0" smtClean="0">
                <a:ea typeface="MS PGothic" charset="0"/>
                <a:cs typeface="Georgia" charset="0"/>
              </a:rPr>
              <a:t> that time series data (run/control charts) are the gold standard for establishing the degree of belief in an intervention </a:t>
            </a:r>
          </a:p>
          <a:p>
            <a:pPr>
              <a:lnSpc>
                <a:spcPct val="100000"/>
              </a:lnSpc>
            </a:pPr>
            <a:r>
              <a:rPr lang="en-US" sz="2400" b="1" dirty="0" smtClean="0"/>
              <a:t>Understand </a:t>
            </a:r>
            <a:r>
              <a:rPr lang="en-US" sz="2400" dirty="0"/>
              <a:t>that failure is an important source of learning in </a:t>
            </a:r>
            <a:r>
              <a:rPr lang="en-US" sz="2400" dirty="0" smtClean="0"/>
              <a:t>PDSA</a:t>
            </a:r>
            <a:endParaRPr lang="en-US" sz="2400" dirty="0" smtClean="0">
              <a:ea typeface="MS PGothic" charset="0"/>
              <a:cs typeface="Georgia" charset="0"/>
            </a:endParaRPr>
          </a:p>
          <a:p>
            <a:pPr eaLnBrk="1" hangingPunct="1">
              <a:lnSpc>
                <a:spcPct val="100000"/>
              </a:lnSpc>
            </a:pPr>
            <a:r>
              <a:rPr lang="en-US" sz="2400" b="1" dirty="0" smtClean="0">
                <a:ea typeface="MS PGothic" charset="0"/>
                <a:cs typeface="Georgia" charset="0"/>
              </a:rPr>
              <a:t>Use </a:t>
            </a:r>
            <a:r>
              <a:rPr lang="en-US" sz="2400" dirty="0" smtClean="0">
                <a:ea typeface="MS PGothic" charset="0"/>
                <a:cs typeface="Georgia" charset="0"/>
              </a:rPr>
              <a:t> a planning tool that can be used for designing and tracking the impact of PDSA tests </a:t>
            </a:r>
            <a:endParaRPr lang="en-US" sz="2400" dirty="0">
              <a:ea typeface="MS PGothic" charset="0"/>
              <a:cs typeface="Georgia" charset="0"/>
            </a:endParaRPr>
          </a:p>
          <a:p>
            <a:pPr marL="0" indent="0" eaLnBrk="1" hangingPunct="1">
              <a:buNone/>
            </a:pPr>
            <a:endParaRPr lang="en-US" sz="3000" dirty="0">
              <a:latin typeface="Georgia" charset="0"/>
              <a:ea typeface="MS PGothic" charset="0"/>
              <a:cs typeface="Georgia" charset="0"/>
            </a:endParaRPr>
          </a:p>
        </p:txBody>
      </p:sp>
    </p:spTree>
    <p:extLst>
      <p:ext uri="{BB962C8B-B14F-4D97-AF65-F5344CB8AC3E}">
        <p14:creationId xmlns:p14="http://schemas.microsoft.com/office/powerpoint/2010/main" val="3547731531"/>
      </p:ext>
    </p:extLst>
  </p:cSld>
  <p:clrMapOvr>
    <a:masterClrMapping/>
  </p:clrMapOvr>
  <p:transition spd="slow"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1550" y="570979"/>
            <a:ext cx="6164826" cy="523220"/>
          </a:xfrm>
          <a:prstGeom prst="rect">
            <a:avLst/>
          </a:prstGeom>
          <a:noFill/>
        </p:spPr>
        <p:txBody>
          <a:bodyPr wrap="square" rtlCol="0">
            <a:spAutoFit/>
          </a:bodyPr>
          <a:lstStyle/>
          <a:p>
            <a:r>
              <a:rPr lang="en-US" sz="2800" b="1" dirty="0">
                <a:solidFill>
                  <a:srgbClr val="002060"/>
                </a:solidFill>
                <a:latin typeface="Times New Roman" pitchFamily="18" charset="0"/>
                <a:cs typeface="Times New Roman" pitchFamily="18" charset="0"/>
              </a:rPr>
              <a:t>Essential Improvement Questions</a:t>
            </a:r>
          </a:p>
        </p:txBody>
      </p:sp>
      <p:sp>
        <p:nvSpPr>
          <p:cNvPr id="5" name="Footer Placeholder 7">
            <a:extLst>
              <a:ext uri="{FF2B5EF4-FFF2-40B4-BE49-F238E27FC236}">
                <a16:creationId xmlns:a16="http://schemas.microsoft.com/office/drawing/2014/main" xmlns="" id="{8FD8D599-A790-472B-B60A-DF4EC3464325}"/>
              </a:ext>
            </a:extLst>
          </p:cNvPr>
          <p:cNvSpPr>
            <a:spLocks noGrp="1"/>
          </p:cNvSpPr>
          <p:nvPr>
            <p:ph type="ftr" sz="quarter" idx="11"/>
          </p:nvPr>
        </p:nvSpPr>
        <p:spPr>
          <a:xfrm>
            <a:off x="4648200" y="6356351"/>
            <a:ext cx="2895600" cy="365125"/>
          </a:xfrm>
        </p:spPr>
        <p:txBody>
          <a:bodyPr/>
          <a:lstStyle/>
          <a:p>
            <a:pPr>
              <a:defRPr/>
            </a:pPr>
            <a:r>
              <a:rPr lang="en-US" dirty="0"/>
              <a:t>Prepared by Public Consulting Group</a:t>
            </a:r>
          </a:p>
        </p:txBody>
      </p:sp>
      <p:sp>
        <p:nvSpPr>
          <p:cNvPr id="6" name="Slide Number Placeholder 6"/>
          <p:cNvSpPr>
            <a:spLocks noGrp="1"/>
          </p:cNvSpPr>
          <p:nvPr>
            <p:ph type="sldNum" sz="quarter" idx="12"/>
          </p:nvPr>
        </p:nvSpPr>
        <p:spPr>
          <a:xfrm>
            <a:off x="9197196" y="6356351"/>
            <a:ext cx="2743200" cy="365125"/>
          </a:xfrm>
        </p:spPr>
        <p:txBody>
          <a:bodyPr/>
          <a:lstStyle/>
          <a:p>
            <a:pPr>
              <a:defRPr/>
            </a:pPr>
            <a:fld id="{71EB6280-55C2-463F-BF8A-0613B26D007B}" type="slidenum">
              <a:rPr lang="en-US" smtClean="0"/>
              <a:pPr>
                <a:defRPr/>
              </a:pPr>
              <a:t>6</a:t>
            </a:fld>
            <a:endParaRPr lang="en-US"/>
          </a:p>
        </p:txBody>
      </p:sp>
      <p:sp>
        <p:nvSpPr>
          <p:cNvPr id="7" name="Rectangle 6"/>
          <p:cNvSpPr/>
          <p:nvPr/>
        </p:nvSpPr>
        <p:spPr>
          <a:xfrm>
            <a:off x="6279285" y="4154678"/>
            <a:ext cx="4289085" cy="1338828"/>
          </a:xfrm>
          <a:prstGeom prst="rect">
            <a:avLst/>
          </a:prstGeom>
        </p:spPr>
        <p:txBody>
          <a:bodyPr wrap="square">
            <a:spAutoFit/>
          </a:bodyPr>
          <a:lstStyle/>
          <a:p>
            <a:pPr>
              <a:lnSpc>
                <a:spcPct val="150000"/>
              </a:lnSpc>
            </a:pPr>
            <a:r>
              <a:rPr lang="en-US" dirty="0">
                <a:latin typeface="Arial" panose="020B0604020202020204" pitchFamily="34" charset="0"/>
                <a:cs typeface="Arial" panose="020B0604020202020204" pitchFamily="34" charset="0"/>
              </a:rPr>
              <a:t>PDSA cycles help us choose which change strategies to implement to achieve our aim.  </a:t>
            </a:r>
          </a:p>
        </p:txBody>
      </p:sp>
      <p:sp>
        <p:nvSpPr>
          <p:cNvPr id="8" name="Footer Placeholder 7">
            <a:extLst>
              <a:ext uri="{FF2B5EF4-FFF2-40B4-BE49-F238E27FC236}">
                <a16:creationId xmlns:a16="http://schemas.microsoft.com/office/drawing/2014/main" xmlns="" id="{3D6634C4-BC98-4062-A9FA-00CC8D65D41A}"/>
              </a:ext>
            </a:extLst>
          </p:cNvPr>
          <p:cNvSpPr txBox="1">
            <a:spLocks/>
          </p:cNvSpPr>
          <p:nvPr/>
        </p:nvSpPr>
        <p:spPr>
          <a:xfrm>
            <a:off x="2556163" y="6102232"/>
            <a:ext cx="2895600" cy="365125"/>
          </a:xfrm>
          <a:prstGeom prst="rect">
            <a:avLst/>
          </a:prstGeom>
        </p:spPr>
        <p:txBody>
          <a:bodyPr vert="horz" lIns="91440" tIns="45720" rIns="91440" bIns="45720" rtlCol="0" anchor="ctr"/>
          <a:lstStyle>
            <a:defPPr>
              <a:defRPr lang="en-US"/>
            </a:defPPr>
            <a:lvl1pPr marL="0" algn="l" defTabSz="914400" rtl="0" eaLnBrk="1" latinLnBrk="0" hangingPunct="1">
              <a:defRPr sz="1100" i="1"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50" dirty="0"/>
              <a:t>Langley et al., The Improvement Guide, 2009</a:t>
            </a:r>
          </a:p>
        </p:txBody>
      </p:sp>
      <p:sp>
        <p:nvSpPr>
          <p:cNvPr id="9" name="Arrow: Right 2">
            <a:extLst>
              <a:ext uri="{FF2B5EF4-FFF2-40B4-BE49-F238E27FC236}">
                <a16:creationId xmlns:a16="http://schemas.microsoft.com/office/drawing/2014/main" xmlns="" id="{26CBFB9E-758B-40F7-8C07-9721BE28B4E7}"/>
              </a:ext>
            </a:extLst>
          </p:cNvPr>
          <p:cNvSpPr/>
          <p:nvPr/>
        </p:nvSpPr>
        <p:spPr>
          <a:xfrm>
            <a:off x="5813367" y="1464792"/>
            <a:ext cx="238298" cy="1607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8">
            <a:extLst>
              <a:ext uri="{FF2B5EF4-FFF2-40B4-BE49-F238E27FC236}">
                <a16:creationId xmlns:a16="http://schemas.microsoft.com/office/drawing/2014/main" xmlns="" id="{1962E036-1A99-465D-AA1C-D4F315D132F3}"/>
              </a:ext>
            </a:extLst>
          </p:cNvPr>
          <p:cNvSpPr/>
          <p:nvPr/>
        </p:nvSpPr>
        <p:spPr>
          <a:xfrm>
            <a:off x="5813367" y="2102334"/>
            <a:ext cx="238298" cy="1607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9">
            <a:extLst>
              <a:ext uri="{FF2B5EF4-FFF2-40B4-BE49-F238E27FC236}">
                <a16:creationId xmlns:a16="http://schemas.microsoft.com/office/drawing/2014/main" xmlns="" id="{C6B84766-DC82-4BCA-93F1-2495F1934968}"/>
              </a:ext>
            </a:extLst>
          </p:cNvPr>
          <p:cNvSpPr/>
          <p:nvPr/>
        </p:nvSpPr>
        <p:spPr>
          <a:xfrm>
            <a:off x="5813367" y="2794679"/>
            <a:ext cx="238298" cy="1607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0">
            <a:extLst>
              <a:ext uri="{FF2B5EF4-FFF2-40B4-BE49-F238E27FC236}">
                <a16:creationId xmlns:a16="http://schemas.microsoft.com/office/drawing/2014/main" xmlns="" id="{9F8694B9-869B-4F17-B013-54BC8DA41A0A}"/>
              </a:ext>
            </a:extLst>
          </p:cNvPr>
          <p:cNvSpPr/>
          <p:nvPr/>
        </p:nvSpPr>
        <p:spPr>
          <a:xfrm>
            <a:off x="5813367" y="4700935"/>
            <a:ext cx="238298" cy="1607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Or 12">
            <a:extLst>
              <a:ext uri="{FF2B5EF4-FFF2-40B4-BE49-F238E27FC236}">
                <a16:creationId xmlns:a16="http://schemas.microsoft.com/office/drawing/2014/main" xmlns="" id="{2E3884E2-181B-4495-9EAA-666DBA129C7D}"/>
              </a:ext>
            </a:extLst>
          </p:cNvPr>
          <p:cNvSpPr/>
          <p:nvPr/>
        </p:nvSpPr>
        <p:spPr>
          <a:xfrm>
            <a:off x="2456409" y="3359031"/>
            <a:ext cx="2743200" cy="2743200"/>
          </a:xfrm>
          <a:prstGeom prst="flowChar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rapezoid 13">
            <a:extLst>
              <a:ext uri="{FF2B5EF4-FFF2-40B4-BE49-F238E27FC236}">
                <a16:creationId xmlns:a16="http://schemas.microsoft.com/office/drawing/2014/main" xmlns="" id="{FFA4974B-C9B8-4764-85D1-E8B414FB61AD}"/>
              </a:ext>
            </a:extLst>
          </p:cNvPr>
          <p:cNvSpPr/>
          <p:nvPr/>
        </p:nvSpPr>
        <p:spPr>
          <a:xfrm>
            <a:off x="2230089" y="2550102"/>
            <a:ext cx="3397625" cy="648392"/>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What change can we make that will result in an improvement? </a:t>
            </a:r>
          </a:p>
        </p:txBody>
      </p:sp>
      <p:sp>
        <p:nvSpPr>
          <p:cNvPr id="15" name="Trapezoid 14">
            <a:extLst>
              <a:ext uri="{FF2B5EF4-FFF2-40B4-BE49-F238E27FC236}">
                <a16:creationId xmlns:a16="http://schemas.microsoft.com/office/drawing/2014/main" xmlns="" id="{6C67EE9F-AF39-45A2-A947-AABF26E4C450}"/>
              </a:ext>
            </a:extLst>
          </p:cNvPr>
          <p:cNvSpPr/>
          <p:nvPr/>
        </p:nvSpPr>
        <p:spPr>
          <a:xfrm>
            <a:off x="2395450" y="1900878"/>
            <a:ext cx="3070167" cy="649224"/>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How will we know a change is an improvement? </a:t>
            </a:r>
          </a:p>
        </p:txBody>
      </p:sp>
      <p:sp>
        <p:nvSpPr>
          <p:cNvPr id="16" name="Trapezoid 15">
            <a:extLst>
              <a:ext uri="{FF2B5EF4-FFF2-40B4-BE49-F238E27FC236}">
                <a16:creationId xmlns:a16="http://schemas.microsoft.com/office/drawing/2014/main" xmlns="" id="{D755DA84-65D6-4CE4-923C-C2C7E47B1A9C}"/>
              </a:ext>
            </a:extLst>
          </p:cNvPr>
          <p:cNvSpPr/>
          <p:nvPr/>
        </p:nvSpPr>
        <p:spPr>
          <a:xfrm>
            <a:off x="2556163" y="1251654"/>
            <a:ext cx="2743200" cy="649224"/>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What are we trying to accomplish? </a:t>
            </a:r>
          </a:p>
        </p:txBody>
      </p:sp>
      <p:sp>
        <p:nvSpPr>
          <p:cNvPr id="17" name="TextBox 16">
            <a:extLst>
              <a:ext uri="{FF2B5EF4-FFF2-40B4-BE49-F238E27FC236}">
                <a16:creationId xmlns:a16="http://schemas.microsoft.com/office/drawing/2014/main" xmlns="" id="{247974D7-368B-4DEB-8D6C-ABE42583213C}"/>
              </a:ext>
            </a:extLst>
          </p:cNvPr>
          <p:cNvSpPr txBox="1"/>
          <p:nvPr/>
        </p:nvSpPr>
        <p:spPr>
          <a:xfrm>
            <a:off x="4015739" y="4021557"/>
            <a:ext cx="683200" cy="369332"/>
          </a:xfrm>
          <a:prstGeom prst="rect">
            <a:avLst/>
          </a:prstGeom>
          <a:noFill/>
        </p:spPr>
        <p:txBody>
          <a:bodyPr wrap="none" rtlCol="0">
            <a:spAutoFit/>
          </a:bodyPr>
          <a:lstStyle/>
          <a:p>
            <a:r>
              <a:rPr lang="en-US" dirty="0"/>
              <a:t>PLAN</a:t>
            </a:r>
          </a:p>
        </p:txBody>
      </p:sp>
      <p:sp>
        <p:nvSpPr>
          <p:cNvPr id="18" name="TextBox 17">
            <a:extLst>
              <a:ext uri="{FF2B5EF4-FFF2-40B4-BE49-F238E27FC236}">
                <a16:creationId xmlns:a16="http://schemas.microsoft.com/office/drawing/2014/main" xmlns="" id="{C903CDA3-B8FF-4499-B9C0-7CB1A32B61EA}"/>
              </a:ext>
            </a:extLst>
          </p:cNvPr>
          <p:cNvSpPr txBox="1"/>
          <p:nvPr/>
        </p:nvSpPr>
        <p:spPr>
          <a:xfrm>
            <a:off x="4015739" y="5053415"/>
            <a:ext cx="479618" cy="369332"/>
          </a:xfrm>
          <a:prstGeom prst="rect">
            <a:avLst/>
          </a:prstGeom>
          <a:noFill/>
        </p:spPr>
        <p:txBody>
          <a:bodyPr wrap="none" rtlCol="0">
            <a:spAutoFit/>
          </a:bodyPr>
          <a:lstStyle/>
          <a:p>
            <a:r>
              <a:rPr lang="en-US" dirty="0"/>
              <a:t>DO</a:t>
            </a:r>
          </a:p>
        </p:txBody>
      </p:sp>
      <p:sp>
        <p:nvSpPr>
          <p:cNvPr id="19" name="TextBox 18">
            <a:extLst>
              <a:ext uri="{FF2B5EF4-FFF2-40B4-BE49-F238E27FC236}">
                <a16:creationId xmlns:a16="http://schemas.microsoft.com/office/drawing/2014/main" xmlns="" id="{E2E28DA8-6021-475E-B99A-D31A03AE2746}"/>
              </a:ext>
            </a:extLst>
          </p:cNvPr>
          <p:cNvSpPr txBox="1"/>
          <p:nvPr/>
        </p:nvSpPr>
        <p:spPr>
          <a:xfrm>
            <a:off x="2941763" y="4012440"/>
            <a:ext cx="552844" cy="369332"/>
          </a:xfrm>
          <a:prstGeom prst="rect">
            <a:avLst/>
          </a:prstGeom>
          <a:noFill/>
        </p:spPr>
        <p:txBody>
          <a:bodyPr wrap="none" rtlCol="0">
            <a:spAutoFit/>
          </a:bodyPr>
          <a:lstStyle/>
          <a:p>
            <a:r>
              <a:rPr lang="en-US" dirty="0"/>
              <a:t>ACT</a:t>
            </a:r>
          </a:p>
        </p:txBody>
      </p:sp>
      <p:sp>
        <p:nvSpPr>
          <p:cNvPr id="20" name="TextBox 19">
            <a:extLst>
              <a:ext uri="{FF2B5EF4-FFF2-40B4-BE49-F238E27FC236}">
                <a16:creationId xmlns:a16="http://schemas.microsoft.com/office/drawing/2014/main" xmlns="" id="{1968D436-A44B-41FA-8754-E90137C93F4F}"/>
              </a:ext>
            </a:extLst>
          </p:cNvPr>
          <p:cNvSpPr txBox="1"/>
          <p:nvPr/>
        </p:nvSpPr>
        <p:spPr>
          <a:xfrm>
            <a:off x="2836575" y="5089572"/>
            <a:ext cx="799001" cy="369332"/>
          </a:xfrm>
          <a:prstGeom prst="rect">
            <a:avLst/>
          </a:prstGeom>
          <a:noFill/>
        </p:spPr>
        <p:txBody>
          <a:bodyPr wrap="none" rtlCol="0">
            <a:spAutoFit/>
          </a:bodyPr>
          <a:lstStyle/>
          <a:p>
            <a:r>
              <a:rPr lang="en-US" dirty="0"/>
              <a:t>STUDY</a:t>
            </a:r>
          </a:p>
        </p:txBody>
      </p:sp>
      <p:sp>
        <p:nvSpPr>
          <p:cNvPr id="21" name="Arrow: Curved Down 20">
            <a:extLst>
              <a:ext uri="{FF2B5EF4-FFF2-40B4-BE49-F238E27FC236}">
                <a16:creationId xmlns:a16="http://schemas.microsoft.com/office/drawing/2014/main" xmlns="" id="{D5EC5B14-C1B3-4914-A4CA-104DAED3CA31}"/>
              </a:ext>
            </a:extLst>
          </p:cNvPr>
          <p:cNvSpPr/>
          <p:nvPr/>
        </p:nvSpPr>
        <p:spPr>
          <a:xfrm rot="15068638">
            <a:off x="1995948" y="3599937"/>
            <a:ext cx="730627" cy="24387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Arrow: Curved Left 21">
            <a:extLst>
              <a:ext uri="{FF2B5EF4-FFF2-40B4-BE49-F238E27FC236}">
                <a16:creationId xmlns:a16="http://schemas.microsoft.com/office/drawing/2014/main" xmlns="" id="{E1AD6B93-A73B-440B-B991-B8A691AF1C6B}"/>
              </a:ext>
            </a:extLst>
          </p:cNvPr>
          <p:cNvSpPr/>
          <p:nvPr/>
        </p:nvSpPr>
        <p:spPr>
          <a:xfrm>
            <a:off x="5273025" y="3312152"/>
            <a:ext cx="246888" cy="73152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Arrow: Right 22">
            <a:extLst>
              <a:ext uri="{FF2B5EF4-FFF2-40B4-BE49-F238E27FC236}">
                <a16:creationId xmlns:a16="http://schemas.microsoft.com/office/drawing/2014/main" xmlns="" id="{8D472A73-80F9-4D23-B7D7-A304DA59B014}"/>
              </a:ext>
            </a:extLst>
          </p:cNvPr>
          <p:cNvSpPr/>
          <p:nvPr/>
        </p:nvSpPr>
        <p:spPr>
          <a:xfrm>
            <a:off x="3635575" y="3245650"/>
            <a:ext cx="380164" cy="2207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4">
            <a:extLst>
              <a:ext uri="{FF2B5EF4-FFF2-40B4-BE49-F238E27FC236}">
                <a16:creationId xmlns:a16="http://schemas.microsoft.com/office/drawing/2014/main" xmlns="" id="{36357FA0-9424-449C-87B3-2775A9253FF4}"/>
              </a:ext>
            </a:extLst>
          </p:cNvPr>
          <p:cNvSpPr/>
          <p:nvPr/>
        </p:nvSpPr>
        <p:spPr>
          <a:xfrm rot="10800000">
            <a:off x="3623799" y="5991879"/>
            <a:ext cx="380164" cy="2207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5">
            <a:extLst>
              <a:ext uri="{FF2B5EF4-FFF2-40B4-BE49-F238E27FC236}">
                <a16:creationId xmlns:a16="http://schemas.microsoft.com/office/drawing/2014/main" xmlns="" id="{1CE93DEE-D540-4961-BE68-F68D8A8D1C6B}"/>
              </a:ext>
            </a:extLst>
          </p:cNvPr>
          <p:cNvSpPr/>
          <p:nvPr/>
        </p:nvSpPr>
        <p:spPr>
          <a:xfrm rot="5400000">
            <a:off x="5020388" y="4612804"/>
            <a:ext cx="380164" cy="2207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Right 26">
            <a:extLst>
              <a:ext uri="{FF2B5EF4-FFF2-40B4-BE49-F238E27FC236}">
                <a16:creationId xmlns:a16="http://schemas.microsoft.com/office/drawing/2014/main" xmlns="" id="{1AAD3119-465A-47F4-A8D6-FA1CDDAAB3DC}"/>
              </a:ext>
            </a:extLst>
          </p:cNvPr>
          <p:cNvSpPr/>
          <p:nvPr/>
        </p:nvSpPr>
        <p:spPr>
          <a:xfrm rot="16200000">
            <a:off x="2252957" y="4611350"/>
            <a:ext cx="380164" cy="2207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687F84EE-CB96-42E4-AF32-3CC5A1DC0E10}"/>
              </a:ext>
            </a:extLst>
          </p:cNvPr>
          <p:cNvSpPr/>
          <p:nvPr/>
        </p:nvSpPr>
        <p:spPr>
          <a:xfrm>
            <a:off x="6279285" y="1291234"/>
            <a:ext cx="1351717" cy="507831"/>
          </a:xfrm>
          <a:prstGeom prst="rect">
            <a:avLst/>
          </a:prstGeom>
        </p:spPr>
        <p:txBody>
          <a:bodyPr wrap="none">
            <a:spAutoFit/>
          </a:bodyPr>
          <a:lstStyle/>
          <a:p>
            <a:pPr>
              <a:lnSpc>
                <a:spcPct val="150000"/>
              </a:lnSpc>
            </a:pPr>
            <a:r>
              <a:rPr lang="en-US" dirty="0">
                <a:latin typeface="Arial" panose="020B0604020202020204" pitchFamily="34" charset="0"/>
                <a:cs typeface="Arial" panose="020B0604020202020204" pitchFamily="34" charset="0"/>
              </a:rPr>
              <a:t>Project Aim</a:t>
            </a:r>
          </a:p>
        </p:txBody>
      </p:sp>
      <p:sp>
        <p:nvSpPr>
          <p:cNvPr id="28" name="Rectangle 27">
            <a:extLst>
              <a:ext uri="{FF2B5EF4-FFF2-40B4-BE49-F238E27FC236}">
                <a16:creationId xmlns:a16="http://schemas.microsoft.com/office/drawing/2014/main" xmlns="" id="{C4A8598D-5D54-4A20-AD7C-13D1E2A10C9F}"/>
              </a:ext>
            </a:extLst>
          </p:cNvPr>
          <p:cNvSpPr/>
          <p:nvPr/>
        </p:nvSpPr>
        <p:spPr>
          <a:xfrm>
            <a:off x="6279284" y="1954424"/>
            <a:ext cx="2518638" cy="507831"/>
          </a:xfrm>
          <a:prstGeom prst="rect">
            <a:avLst/>
          </a:prstGeom>
        </p:spPr>
        <p:txBody>
          <a:bodyPr wrap="none">
            <a:spAutoFit/>
          </a:bodyPr>
          <a:lstStyle/>
          <a:p>
            <a:pPr>
              <a:lnSpc>
                <a:spcPct val="150000"/>
              </a:lnSpc>
            </a:pPr>
            <a:r>
              <a:rPr lang="en-US" dirty="0">
                <a:latin typeface="Arial" panose="020B0604020202020204" pitchFamily="34" charset="0"/>
                <a:cs typeface="Arial" panose="020B0604020202020204" pitchFamily="34" charset="0"/>
              </a:rPr>
              <a:t>Measurement Strategy</a:t>
            </a:r>
          </a:p>
        </p:txBody>
      </p:sp>
      <p:sp>
        <p:nvSpPr>
          <p:cNvPr id="29" name="Rectangle 28">
            <a:extLst>
              <a:ext uri="{FF2B5EF4-FFF2-40B4-BE49-F238E27FC236}">
                <a16:creationId xmlns:a16="http://schemas.microsoft.com/office/drawing/2014/main" xmlns="" id="{91531561-7BF4-4DB9-9FB0-5FCCA97E373B}"/>
              </a:ext>
            </a:extLst>
          </p:cNvPr>
          <p:cNvSpPr/>
          <p:nvPr/>
        </p:nvSpPr>
        <p:spPr>
          <a:xfrm>
            <a:off x="6279285" y="2646769"/>
            <a:ext cx="2095445" cy="507831"/>
          </a:xfrm>
          <a:prstGeom prst="rect">
            <a:avLst/>
          </a:prstGeom>
        </p:spPr>
        <p:txBody>
          <a:bodyPr wrap="none">
            <a:spAutoFit/>
          </a:bodyPr>
          <a:lstStyle/>
          <a:p>
            <a:pPr>
              <a:lnSpc>
                <a:spcPct val="150000"/>
              </a:lnSpc>
            </a:pPr>
            <a:r>
              <a:rPr lang="en-US" dirty="0">
                <a:latin typeface="Arial" panose="020B0604020202020204" pitchFamily="34" charset="0"/>
                <a:cs typeface="Arial" panose="020B0604020202020204" pitchFamily="34" charset="0"/>
              </a:rPr>
              <a:t>Change Strategies</a:t>
            </a:r>
          </a:p>
        </p:txBody>
      </p:sp>
    </p:spTree>
    <p:extLst>
      <p:ext uri="{BB962C8B-B14F-4D97-AF65-F5344CB8AC3E}">
        <p14:creationId xmlns:p14="http://schemas.microsoft.com/office/powerpoint/2010/main" val="1122349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BE529A-9A5A-2146-B4A4-63BF679E6493}"/>
              </a:ext>
            </a:extLst>
          </p:cNvPr>
          <p:cNvSpPr>
            <a:spLocks noGrp="1"/>
          </p:cNvSpPr>
          <p:nvPr>
            <p:ph type="title"/>
          </p:nvPr>
        </p:nvSpPr>
        <p:spPr>
          <a:xfrm>
            <a:off x="599719" y="549695"/>
            <a:ext cx="4358648" cy="965126"/>
          </a:xfrm>
        </p:spPr>
        <p:txBody>
          <a:bodyPr/>
          <a:lstStyle/>
          <a:p>
            <a:pPr algn="ctr"/>
            <a:r>
              <a:rPr lang="en-US" b="1" dirty="0" smtClean="0">
                <a:latin typeface="+mn-lt"/>
              </a:rPr>
              <a:t>Life’s PDSAs</a:t>
            </a:r>
            <a:endParaRPr lang="en-US" b="1" dirty="0">
              <a:latin typeface="+mn-lt"/>
            </a:endParaRPr>
          </a:p>
        </p:txBody>
      </p:sp>
      <p:pic>
        <p:nvPicPr>
          <p:cNvPr id="4" name="jsp-19o_5vU"/>
          <p:cNvPicPr>
            <a:picLocks noGrp="1" noRot="1" noChangeAspect="1"/>
          </p:cNvPicPr>
          <p:nvPr>
            <p:ph idx="1"/>
            <a:videoFile r:link="rId1"/>
          </p:nvPr>
        </p:nvPicPr>
        <p:blipFill>
          <a:blip r:embed="rId4"/>
          <a:stretch>
            <a:fillRect/>
          </a:stretch>
        </p:blipFill>
        <p:spPr>
          <a:xfrm>
            <a:off x="1790630" y="1514821"/>
            <a:ext cx="8937472" cy="5027328"/>
          </a:xfrm>
          <a:prstGeom prst="rect">
            <a:avLst/>
          </a:prstGeom>
        </p:spPr>
      </p:pic>
    </p:spTree>
    <p:extLst>
      <p:ext uri="{BB962C8B-B14F-4D97-AF65-F5344CB8AC3E}">
        <p14:creationId xmlns:p14="http://schemas.microsoft.com/office/powerpoint/2010/main" val="15997603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975362" y="434640"/>
            <a:ext cx="10955973" cy="1143000"/>
          </a:xfrm>
        </p:spPr>
        <p:txBody>
          <a:bodyPr/>
          <a:lstStyle/>
          <a:p>
            <a:r>
              <a:rPr lang="en-US" altLang="en-US" b="1" dirty="0"/>
              <a:t>              PDSA  </a:t>
            </a:r>
            <a:r>
              <a:rPr lang="en-US" altLang="en-US" b="1" dirty="0" smtClean="0"/>
              <a:t>TESTS ARE WHERE YOU  </a:t>
            </a:r>
            <a:endParaRPr lang="en-US" altLang="en-US" dirty="0"/>
          </a:p>
        </p:txBody>
      </p:sp>
      <p:sp>
        <p:nvSpPr>
          <p:cNvPr id="102403" name="Rectangle 3"/>
          <p:cNvSpPr>
            <a:spLocks noGrp="1" noChangeArrowheads="1"/>
          </p:cNvSpPr>
          <p:nvPr>
            <p:ph idx="1"/>
          </p:nvPr>
        </p:nvSpPr>
        <p:spPr>
          <a:xfrm>
            <a:off x="511650" y="1214206"/>
            <a:ext cx="7981950" cy="5405952"/>
          </a:xfrm>
        </p:spPr>
        <p:txBody>
          <a:bodyPr>
            <a:normAutofit/>
          </a:bodyPr>
          <a:lstStyle/>
          <a:p>
            <a:pPr marL="0" indent="0">
              <a:buNone/>
            </a:pPr>
            <a:endParaRPr lang="en-US" altLang="en-US" dirty="0"/>
          </a:p>
          <a:p>
            <a:pPr marL="0" indent="0">
              <a:buNone/>
            </a:pPr>
            <a:endParaRPr lang="en-US" altLang="en-US" dirty="0"/>
          </a:p>
          <a:p>
            <a:r>
              <a:rPr lang="en-US" altLang="en-US" b="1" dirty="0"/>
              <a:t>LEARN</a:t>
            </a:r>
            <a:r>
              <a:rPr lang="en-US" altLang="en-US" dirty="0"/>
              <a:t> whether the change will result in an improvement</a:t>
            </a:r>
          </a:p>
          <a:p>
            <a:r>
              <a:rPr lang="en-US" altLang="en-US" b="1" dirty="0"/>
              <a:t>SEE</a:t>
            </a:r>
            <a:r>
              <a:rPr lang="en-US" altLang="en-US" dirty="0"/>
              <a:t> the amount of improvement possible</a:t>
            </a:r>
          </a:p>
          <a:p>
            <a:r>
              <a:rPr lang="en-US" altLang="en-US" b="1" dirty="0"/>
              <a:t>LEARN</a:t>
            </a:r>
            <a:r>
              <a:rPr lang="en-US" altLang="en-US" dirty="0"/>
              <a:t> how to adapt the change to different environments</a:t>
            </a:r>
          </a:p>
          <a:p>
            <a:r>
              <a:rPr lang="en-US" altLang="en-US" b="1" dirty="0"/>
              <a:t>UNDERSTAND</a:t>
            </a:r>
            <a:r>
              <a:rPr lang="en-US" altLang="en-US" dirty="0"/>
              <a:t> the costs and impact of change</a:t>
            </a:r>
          </a:p>
          <a:p>
            <a:r>
              <a:rPr lang="en-US" altLang="en-US" b="1" dirty="0"/>
              <a:t>REDUCE</a:t>
            </a:r>
            <a:r>
              <a:rPr lang="en-US" altLang="en-US" dirty="0"/>
              <a:t> resistance and BUILD stakeholder buy in </a:t>
            </a:r>
          </a:p>
        </p:txBody>
      </p:sp>
      <p:pic>
        <p:nvPicPr>
          <p:cNvPr id="2070" name="Picture 22" descr="Image result for GOOGLE IMAGES FOR SUCCESS THROUGH THOUGHTFUL TES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0" y="889837"/>
            <a:ext cx="4762500" cy="2611352"/>
          </a:xfrm>
          <a:prstGeom prst="rect">
            <a:avLst/>
          </a:prstGeom>
          <a:noFill/>
          <a:effectLst>
            <a:softEdge rad="3429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433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12176" y="568694"/>
            <a:ext cx="4879099" cy="707886"/>
          </a:xfrm>
          <a:prstGeom prst="rect">
            <a:avLst/>
          </a:prstGeom>
          <a:noFill/>
        </p:spPr>
        <p:txBody>
          <a:bodyPr wrap="square" rtlCol="0">
            <a:spAutoFit/>
          </a:bodyPr>
          <a:lstStyle/>
          <a:p>
            <a:r>
              <a:rPr lang="en-US" sz="4000" b="1" dirty="0">
                <a:solidFill>
                  <a:srgbClr val="002060"/>
                </a:solidFill>
                <a:latin typeface="Times New Roman" pitchFamily="18" charset="0"/>
                <a:cs typeface="Times New Roman" pitchFamily="18" charset="0"/>
              </a:rPr>
              <a:t>PLAN</a:t>
            </a:r>
          </a:p>
        </p:txBody>
      </p:sp>
      <p:sp>
        <p:nvSpPr>
          <p:cNvPr id="5" name="Rectangle 4"/>
          <p:cNvSpPr/>
          <p:nvPr/>
        </p:nvSpPr>
        <p:spPr>
          <a:xfrm>
            <a:off x="1728197" y="3128884"/>
            <a:ext cx="8760385" cy="3077766"/>
          </a:xfrm>
          <a:prstGeom prst="rect">
            <a:avLst/>
          </a:prstGeom>
        </p:spPr>
        <p:txBody>
          <a:bodyPr wrap="square">
            <a:spAutoFit/>
          </a:bodyPr>
          <a:lstStyle/>
          <a:p>
            <a:pPr algn="ctr">
              <a:lnSpc>
                <a:spcPct val="150000"/>
              </a:lnSpc>
            </a:pPr>
            <a:r>
              <a:rPr lang="en-US" b="1" dirty="0">
                <a:latin typeface="Arial" panose="020B0604020202020204" pitchFamily="34" charset="0"/>
                <a:cs typeface="Arial" panose="020B0604020202020204" pitchFamily="34" charset="0"/>
              </a:rPr>
              <a:t>Case </a:t>
            </a:r>
            <a:r>
              <a:rPr lang="en-US" b="1" dirty="0" smtClean="0">
                <a:latin typeface="Arial" panose="020B0604020202020204" pitchFamily="34" charset="0"/>
                <a:cs typeface="Arial" panose="020B0604020202020204" pitchFamily="34" charset="0"/>
              </a:rPr>
              <a:t>Study: Increase Completion of Depression Screening Tool </a:t>
            </a:r>
          </a:p>
          <a:p>
            <a:pPr algn="ctr">
              <a:lnSpc>
                <a:spcPct val="150000"/>
              </a:lnSpc>
            </a:pPr>
            <a:r>
              <a:rPr lang="en-US" b="1"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Clinic wants to increase completion of depression screening tool during annual physical exam from 30% to 85% by January 2020  </a:t>
            </a:r>
          </a:p>
          <a:p>
            <a:endParaRPr lang="en-US"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Current system tool given to patients in waiting room by front desk staff and asked to return to desk</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Question: </a:t>
            </a:r>
            <a:r>
              <a:rPr lang="en-US" sz="1400" dirty="0">
                <a:latin typeface="Arial" panose="020B0604020202020204" pitchFamily="34" charset="0"/>
                <a:cs typeface="Arial" panose="020B0604020202020204" pitchFamily="34" charset="0"/>
              </a:rPr>
              <a:t>Will </a:t>
            </a:r>
            <a:r>
              <a:rPr lang="en-US" sz="1400" dirty="0" smtClean="0">
                <a:latin typeface="Arial" panose="020B0604020202020204" pitchFamily="34" charset="0"/>
                <a:cs typeface="Arial" panose="020B0604020202020204" pitchFamily="34" charset="0"/>
              </a:rPr>
              <a:t>administration and collection of the depression screening tool by MAs during rooming process increase the number of depression screening tools completed ?</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Prediction</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of actual depression screening tools completed by patients at time of annual PE will increase to </a:t>
            </a:r>
            <a:r>
              <a:rPr lang="en-US" sz="1400" dirty="0" smtClean="0">
                <a:latin typeface="Calibri" panose="020F0502020204030204" pitchFamily="34" charset="0"/>
                <a:cs typeface="Arial" panose="020B0604020202020204" pitchFamily="34" charset="0"/>
              </a:rPr>
              <a:t>≥ 85% </a:t>
            </a:r>
            <a:r>
              <a:rPr lang="en-US" sz="1400" dirty="0" smtClean="0">
                <a:latin typeface="Arial" panose="020B0604020202020204" pitchFamily="34" charset="0"/>
                <a:cs typeface="Arial" panose="020B0604020202020204" pitchFamily="34" charset="0"/>
              </a:rPr>
              <a:t>without negatively impacting patient flow </a:t>
            </a:r>
            <a:endParaRPr lang="en-US" sz="1400" dirty="0">
              <a:latin typeface="Arial" panose="020B0604020202020204" pitchFamily="34" charset="0"/>
              <a:cs typeface="Arial" panose="020B0604020202020204" pitchFamily="34" charset="0"/>
            </a:endParaRPr>
          </a:p>
        </p:txBody>
      </p:sp>
      <p:sp>
        <p:nvSpPr>
          <p:cNvPr id="6" name="Flowchart: Or 5">
            <a:extLst>
              <a:ext uri="{FF2B5EF4-FFF2-40B4-BE49-F238E27FC236}">
                <a16:creationId xmlns:a16="http://schemas.microsoft.com/office/drawing/2014/main" xmlns="" id="{8B1198D7-025F-4659-9163-D78053C2DCA8}"/>
              </a:ext>
            </a:extLst>
          </p:cNvPr>
          <p:cNvSpPr/>
          <p:nvPr/>
        </p:nvSpPr>
        <p:spPr>
          <a:xfrm>
            <a:off x="543891" y="672890"/>
            <a:ext cx="1215042" cy="1210661"/>
          </a:xfrm>
          <a:prstGeom prst="flowChar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xmlns="" id="{2631D0BF-2451-40EE-AA2C-15C4A346063D}"/>
              </a:ext>
            </a:extLst>
          </p:cNvPr>
          <p:cNvSpPr txBox="1"/>
          <p:nvPr/>
        </p:nvSpPr>
        <p:spPr>
          <a:xfrm>
            <a:off x="1182109" y="935964"/>
            <a:ext cx="625702" cy="246221"/>
          </a:xfrm>
          <a:prstGeom prst="rect">
            <a:avLst/>
          </a:prstGeom>
          <a:noFill/>
        </p:spPr>
        <p:txBody>
          <a:bodyPr wrap="square" rtlCol="0">
            <a:spAutoFit/>
          </a:bodyPr>
          <a:lstStyle/>
          <a:p>
            <a:r>
              <a:rPr lang="en-US" sz="1000" b="1" dirty="0"/>
              <a:t>PLAN</a:t>
            </a:r>
          </a:p>
        </p:txBody>
      </p:sp>
      <p:sp>
        <p:nvSpPr>
          <p:cNvPr id="8" name="TextBox 7">
            <a:extLst>
              <a:ext uri="{FF2B5EF4-FFF2-40B4-BE49-F238E27FC236}">
                <a16:creationId xmlns:a16="http://schemas.microsoft.com/office/drawing/2014/main" xmlns="" id="{D0055596-E551-44CB-AF3B-F25CFEDC572F}"/>
              </a:ext>
            </a:extLst>
          </p:cNvPr>
          <p:cNvSpPr txBox="1"/>
          <p:nvPr/>
        </p:nvSpPr>
        <p:spPr>
          <a:xfrm>
            <a:off x="1235606" y="1390836"/>
            <a:ext cx="446803" cy="246221"/>
          </a:xfrm>
          <a:prstGeom prst="rect">
            <a:avLst/>
          </a:prstGeom>
          <a:noFill/>
        </p:spPr>
        <p:txBody>
          <a:bodyPr wrap="square" rtlCol="0">
            <a:spAutoFit/>
          </a:bodyPr>
          <a:lstStyle/>
          <a:p>
            <a:r>
              <a:rPr lang="en-US" sz="1000" dirty="0"/>
              <a:t>DO</a:t>
            </a:r>
          </a:p>
        </p:txBody>
      </p:sp>
      <p:sp>
        <p:nvSpPr>
          <p:cNvPr id="9" name="TextBox 8">
            <a:extLst>
              <a:ext uri="{FF2B5EF4-FFF2-40B4-BE49-F238E27FC236}">
                <a16:creationId xmlns:a16="http://schemas.microsoft.com/office/drawing/2014/main" xmlns="" id="{5DF2F4C8-1B33-48BC-A910-B3B64F6017F8}"/>
              </a:ext>
            </a:extLst>
          </p:cNvPr>
          <p:cNvSpPr txBox="1"/>
          <p:nvPr/>
        </p:nvSpPr>
        <p:spPr>
          <a:xfrm>
            <a:off x="702635" y="935963"/>
            <a:ext cx="430596" cy="246221"/>
          </a:xfrm>
          <a:prstGeom prst="rect">
            <a:avLst/>
          </a:prstGeom>
          <a:noFill/>
        </p:spPr>
        <p:txBody>
          <a:bodyPr wrap="square" rtlCol="0">
            <a:spAutoFit/>
          </a:bodyPr>
          <a:lstStyle/>
          <a:p>
            <a:r>
              <a:rPr lang="en-US" sz="1000" dirty="0"/>
              <a:t>ACT</a:t>
            </a:r>
          </a:p>
        </p:txBody>
      </p:sp>
      <p:sp>
        <p:nvSpPr>
          <p:cNvPr id="10" name="TextBox 9">
            <a:extLst>
              <a:ext uri="{FF2B5EF4-FFF2-40B4-BE49-F238E27FC236}">
                <a16:creationId xmlns:a16="http://schemas.microsoft.com/office/drawing/2014/main" xmlns="" id="{A2BF549C-A15C-474F-90AE-5789D98EA72B}"/>
              </a:ext>
            </a:extLst>
          </p:cNvPr>
          <p:cNvSpPr txBox="1"/>
          <p:nvPr/>
        </p:nvSpPr>
        <p:spPr>
          <a:xfrm>
            <a:off x="644699" y="1409757"/>
            <a:ext cx="537410" cy="246221"/>
          </a:xfrm>
          <a:prstGeom prst="rect">
            <a:avLst/>
          </a:prstGeom>
          <a:noFill/>
        </p:spPr>
        <p:txBody>
          <a:bodyPr wrap="square" rtlCol="0">
            <a:spAutoFit/>
          </a:bodyPr>
          <a:lstStyle/>
          <a:p>
            <a:r>
              <a:rPr lang="en-US" sz="1000" dirty="0"/>
              <a:t>STUDY</a:t>
            </a:r>
          </a:p>
        </p:txBody>
      </p:sp>
      <p:sp>
        <p:nvSpPr>
          <p:cNvPr id="11" name="Arrow: Right 12">
            <a:extLst>
              <a:ext uri="{FF2B5EF4-FFF2-40B4-BE49-F238E27FC236}">
                <a16:creationId xmlns:a16="http://schemas.microsoft.com/office/drawing/2014/main" xmlns="" id="{9E3F52DF-D2DB-447D-B4F2-6C699646DEE5}"/>
              </a:ext>
            </a:extLst>
          </p:cNvPr>
          <p:cNvSpPr/>
          <p:nvPr/>
        </p:nvSpPr>
        <p:spPr>
          <a:xfrm>
            <a:off x="1097916" y="629908"/>
            <a:ext cx="168386" cy="974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3">
            <a:extLst>
              <a:ext uri="{FF2B5EF4-FFF2-40B4-BE49-F238E27FC236}">
                <a16:creationId xmlns:a16="http://schemas.microsoft.com/office/drawing/2014/main" xmlns="" id="{A86C5286-3423-4BC4-AFEC-7DCFCF2B858F}"/>
              </a:ext>
            </a:extLst>
          </p:cNvPr>
          <p:cNvSpPr/>
          <p:nvPr/>
        </p:nvSpPr>
        <p:spPr>
          <a:xfrm rot="10800000">
            <a:off x="1067219" y="1834848"/>
            <a:ext cx="168386" cy="974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4">
            <a:extLst>
              <a:ext uri="{FF2B5EF4-FFF2-40B4-BE49-F238E27FC236}">
                <a16:creationId xmlns:a16="http://schemas.microsoft.com/office/drawing/2014/main" xmlns="" id="{CB21ACC5-7DAC-4632-A53A-9E2BB6C8D60E}"/>
              </a:ext>
            </a:extLst>
          </p:cNvPr>
          <p:cNvSpPr/>
          <p:nvPr/>
        </p:nvSpPr>
        <p:spPr>
          <a:xfrm rot="5400000">
            <a:off x="1675044" y="1229341"/>
            <a:ext cx="167778" cy="977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5">
            <a:extLst>
              <a:ext uri="{FF2B5EF4-FFF2-40B4-BE49-F238E27FC236}">
                <a16:creationId xmlns:a16="http://schemas.microsoft.com/office/drawing/2014/main" xmlns="" id="{241DD360-AE6D-4C73-813E-7467953B37BE}"/>
              </a:ext>
            </a:extLst>
          </p:cNvPr>
          <p:cNvSpPr/>
          <p:nvPr/>
        </p:nvSpPr>
        <p:spPr>
          <a:xfrm rot="16200000">
            <a:off x="460002" y="1229341"/>
            <a:ext cx="167778" cy="977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6C0D77E0-354B-40BA-95E4-63E990ED1CAF}"/>
              </a:ext>
            </a:extLst>
          </p:cNvPr>
          <p:cNvSpPr txBox="1"/>
          <p:nvPr/>
        </p:nvSpPr>
        <p:spPr>
          <a:xfrm>
            <a:off x="5400156" y="1756607"/>
            <a:ext cx="1286754" cy="400110"/>
          </a:xfrm>
          <a:prstGeom prst="rect">
            <a:avLst/>
          </a:prstGeom>
          <a:noFill/>
        </p:spPr>
        <p:txBody>
          <a:bodyPr wrap="square" rtlCol="0" anchor="ctr">
            <a:spAutoFit/>
          </a:bodyPr>
          <a:lstStyle/>
          <a:p>
            <a:pPr algn="ctr">
              <a:defRPr/>
            </a:pPr>
            <a:r>
              <a:rPr lang="en-US" sz="2000" b="1" dirty="0">
                <a:solidFill>
                  <a:prstClr val="black"/>
                </a:solidFill>
                <a:latin typeface="Calibri" panose="020F0502020204030204"/>
              </a:rPr>
              <a:t>Logistics</a:t>
            </a:r>
          </a:p>
        </p:txBody>
      </p:sp>
      <p:cxnSp>
        <p:nvCxnSpPr>
          <p:cNvPr id="16" name="Straight Connector 15">
            <a:extLst>
              <a:ext uri="{FF2B5EF4-FFF2-40B4-BE49-F238E27FC236}">
                <a16:creationId xmlns:a16="http://schemas.microsoft.com/office/drawing/2014/main" xmlns="" id="{6B03201C-D610-4CF9-A06A-D000B15712EE}"/>
              </a:ext>
            </a:extLst>
          </p:cNvPr>
          <p:cNvCxnSpPr/>
          <p:nvPr/>
        </p:nvCxnSpPr>
        <p:spPr>
          <a:xfrm>
            <a:off x="2414338" y="1418267"/>
            <a:ext cx="7599145"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xmlns="" id="{D00F8E93-9BE3-41A3-A329-B3C5496D336F}"/>
              </a:ext>
            </a:extLst>
          </p:cNvPr>
          <p:cNvSpPr/>
          <p:nvPr/>
        </p:nvSpPr>
        <p:spPr>
          <a:xfrm>
            <a:off x="4972961" y="1070623"/>
            <a:ext cx="2918314" cy="369332"/>
          </a:xfrm>
          <a:prstGeom prst="rect">
            <a:avLst/>
          </a:prstGeom>
          <a:noFill/>
        </p:spPr>
        <p:txBody>
          <a:bodyPr wrap="square" anchor="ctr">
            <a:spAutoFit/>
          </a:bodyPr>
          <a:lstStyle/>
          <a:p>
            <a:pPr algn="ctr">
              <a:defRPr/>
            </a:pPr>
            <a:r>
              <a:rPr lang="en-US" b="1" i="1" dirty="0">
                <a:solidFill>
                  <a:prstClr val="black"/>
                </a:solidFill>
                <a:latin typeface="Arial" panose="020B0604020202020204" pitchFamily="34" charset="0"/>
                <a:cs typeface="Arial" panose="020B0604020202020204" pitchFamily="34" charset="0"/>
              </a:rPr>
              <a:t>Elements to Consider</a:t>
            </a:r>
          </a:p>
        </p:txBody>
      </p:sp>
      <p:sp>
        <p:nvSpPr>
          <p:cNvPr id="18" name="TextBox 17">
            <a:extLst>
              <a:ext uri="{FF2B5EF4-FFF2-40B4-BE49-F238E27FC236}">
                <a16:creationId xmlns:a16="http://schemas.microsoft.com/office/drawing/2014/main" xmlns="" id="{F4A8A4E9-41DB-46DA-8E61-31BAFA5F1259}"/>
              </a:ext>
            </a:extLst>
          </p:cNvPr>
          <p:cNvSpPr txBox="1"/>
          <p:nvPr/>
        </p:nvSpPr>
        <p:spPr>
          <a:xfrm>
            <a:off x="2199801" y="1764558"/>
            <a:ext cx="1569071" cy="400110"/>
          </a:xfrm>
          <a:prstGeom prst="rect">
            <a:avLst/>
          </a:prstGeom>
          <a:noFill/>
        </p:spPr>
        <p:txBody>
          <a:bodyPr wrap="square" rtlCol="0" anchor="ctr">
            <a:spAutoFit/>
          </a:bodyPr>
          <a:lstStyle/>
          <a:p>
            <a:pPr algn="ctr">
              <a:defRPr/>
            </a:pPr>
            <a:r>
              <a:rPr lang="en-US" sz="2000" b="1" dirty="0">
                <a:solidFill>
                  <a:prstClr val="black"/>
                </a:solidFill>
                <a:latin typeface="Calibri" panose="020F0502020204030204"/>
              </a:rPr>
              <a:t>Hypothesis</a:t>
            </a:r>
          </a:p>
        </p:txBody>
      </p:sp>
      <p:sp>
        <p:nvSpPr>
          <p:cNvPr id="19" name="Arrow: Right 50">
            <a:extLst>
              <a:ext uri="{FF2B5EF4-FFF2-40B4-BE49-F238E27FC236}">
                <a16:creationId xmlns:a16="http://schemas.microsoft.com/office/drawing/2014/main" xmlns="" id="{134D62D8-41D4-44E9-A697-92223C4F1B7C}"/>
              </a:ext>
            </a:extLst>
          </p:cNvPr>
          <p:cNvSpPr/>
          <p:nvPr/>
        </p:nvSpPr>
        <p:spPr>
          <a:xfrm>
            <a:off x="4345712" y="2315686"/>
            <a:ext cx="3717633" cy="473875"/>
          </a:xfrm>
          <a:prstGeom prst="rightArrow">
            <a:avLst/>
          </a:prstGeom>
          <a:solidFill>
            <a:srgbClr val="5B9BD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258B2DCC-B39B-4C11-92F1-439D40A5A7CA}"/>
              </a:ext>
            </a:extLst>
          </p:cNvPr>
          <p:cNvSpPr/>
          <p:nvPr/>
        </p:nvSpPr>
        <p:spPr>
          <a:xfrm>
            <a:off x="1945178" y="1618218"/>
            <a:ext cx="365760"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prstClr val="white"/>
                </a:solidFill>
                <a:latin typeface="Calibri" panose="020F0502020204030204"/>
              </a:rPr>
              <a:t>1</a:t>
            </a:r>
          </a:p>
        </p:txBody>
      </p:sp>
      <p:sp>
        <p:nvSpPr>
          <p:cNvPr id="21" name="Oval 20">
            <a:extLst>
              <a:ext uri="{FF2B5EF4-FFF2-40B4-BE49-F238E27FC236}">
                <a16:creationId xmlns:a16="http://schemas.microsoft.com/office/drawing/2014/main" xmlns="" id="{1F261389-0114-4F7E-8AE3-28019810219B}"/>
              </a:ext>
            </a:extLst>
          </p:cNvPr>
          <p:cNvSpPr/>
          <p:nvPr/>
        </p:nvSpPr>
        <p:spPr>
          <a:xfrm>
            <a:off x="5140350" y="1613947"/>
            <a:ext cx="365760"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prstClr val="white"/>
                </a:solidFill>
                <a:latin typeface="Calibri" panose="020F0502020204030204"/>
              </a:rPr>
              <a:t>2</a:t>
            </a:r>
          </a:p>
        </p:txBody>
      </p:sp>
      <p:sp>
        <p:nvSpPr>
          <p:cNvPr id="22" name="TextBox 21">
            <a:extLst>
              <a:ext uri="{FF2B5EF4-FFF2-40B4-BE49-F238E27FC236}">
                <a16:creationId xmlns:a16="http://schemas.microsoft.com/office/drawing/2014/main" xmlns="" id="{767163E9-2936-4C91-84D3-58F5AE0C201B}"/>
              </a:ext>
            </a:extLst>
          </p:cNvPr>
          <p:cNvSpPr txBox="1"/>
          <p:nvPr/>
        </p:nvSpPr>
        <p:spPr>
          <a:xfrm>
            <a:off x="8171504" y="1743058"/>
            <a:ext cx="1897341" cy="400110"/>
          </a:xfrm>
          <a:prstGeom prst="rect">
            <a:avLst/>
          </a:prstGeom>
          <a:noFill/>
        </p:spPr>
        <p:txBody>
          <a:bodyPr wrap="square" rtlCol="0" anchor="ctr">
            <a:spAutoFit/>
          </a:bodyPr>
          <a:lstStyle/>
          <a:p>
            <a:pPr algn="ctr">
              <a:defRPr/>
            </a:pPr>
            <a:r>
              <a:rPr lang="en-US" sz="2000" b="1" dirty="0">
                <a:solidFill>
                  <a:prstClr val="black"/>
                </a:solidFill>
                <a:latin typeface="Calibri" panose="020F0502020204030204"/>
              </a:rPr>
              <a:t>Data Collection</a:t>
            </a:r>
          </a:p>
        </p:txBody>
      </p:sp>
      <p:sp>
        <p:nvSpPr>
          <p:cNvPr id="23" name="Oval 22">
            <a:extLst>
              <a:ext uri="{FF2B5EF4-FFF2-40B4-BE49-F238E27FC236}">
                <a16:creationId xmlns:a16="http://schemas.microsoft.com/office/drawing/2014/main" xmlns="" id="{38190001-4978-44D7-9DFC-17BEBBCF558D}"/>
              </a:ext>
            </a:extLst>
          </p:cNvPr>
          <p:cNvSpPr/>
          <p:nvPr/>
        </p:nvSpPr>
        <p:spPr>
          <a:xfrm>
            <a:off x="7891275" y="1665297"/>
            <a:ext cx="365760"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prstClr val="white"/>
                </a:solidFill>
                <a:latin typeface="Calibri" panose="020F0502020204030204"/>
              </a:rPr>
              <a:t>3</a:t>
            </a:r>
          </a:p>
        </p:txBody>
      </p:sp>
      <p:cxnSp>
        <p:nvCxnSpPr>
          <p:cNvPr id="24" name="Straight Connector 23">
            <a:extLst>
              <a:ext uri="{FF2B5EF4-FFF2-40B4-BE49-F238E27FC236}">
                <a16:creationId xmlns:a16="http://schemas.microsoft.com/office/drawing/2014/main" xmlns="" id="{4E0BD5D7-399D-49BF-9300-0F56386C4F9C}"/>
              </a:ext>
            </a:extLst>
          </p:cNvPr>
          <p:cNvCxnSpPr/>
          <p:nvPr/>
        </p:nvCxnSpPr>
        <p:spPr>
          <a:xfrm>
            <a:off x="2404419" y="3050773"/>
            <a:ext cx="7599145"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xmlns="" id="{F09F78D5-21A5-4621-9A12-935B3E03E754}"/>
              </a:ext>
            </a:extLst>
          </p:cNvPr>
          <p:cNvSpPr txBox="1"/>
          <p:nvPr/>
        </p:nvSpPr>
        <p:spPr>
          <a:xfrm>
            <a:off x="2320350" y="2137610"/>
            <a:ext cx="2025363" cy="800219"/>
          </a:xfrm>
          <a:prstGeom prst="rect">
            <a:avLst/>
          </a:prstGeom>
          <a:noFill/>
        </p:spPr>
        <p:txBody>
          <a:bodyPr wrap="none" rtlCol="0">
            <a:spAutoFit/>
          </a:bodyPr>
          <a:lstStyle/>
          <a:p>
            <a:r>
              <a:rPr lang="en-US" dirty="0"/>
              <a:t>Develop a Question</a:t>
            </a:r>
          </a:p>
          <a:p>
            <a:r>
              <a:rPr lang="en-US" sz="1000" dirty="0"/>
              <a:t> </a:t>
            </a:r>
          </a:p>
          <a:p>
            <a:r>
              <a:rPr lang="en-US" dirty="0"/>
              <a:t>Form a Prediction </a:t>
            </a:r>
          </a:p>
        </p:txBody>
      </p:sp>
      <p:pic>
        <p:nvPicPr>
          <p:cNvPr id="26" name="Graphic 38" descr="Help">
            <a:extLst>
              <a:ext uri="{FF2B5EF4-FFF2-40B4-BE49-F238E27FC236}">
                <a16:creationId xmlns:a16="http://schemas.microsoft.com/office/drawing/2014/main" xmlns="" id="{B12639A7-2647-4661-B209-DCBCDC68BB9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098871" y="2178525"/>
            <a:ext cx="274320" cy="274320"/>
          </a:xfrm>
          <a:prstGeom prst="rect">
            <a:avLst/>
          </a:prstGeom>
        </p:spPr>
      </p:pic>
      <p:pic>
        <p:nvPicPr>
          <p:cNvPr id="27" name="Graphic 40" descr="Head with gears">
            <a:extLst>
              <a:ext uri="{FF2B5EF4-FFF2-40B4-BE49-F238E27FC236}">
                <a16:creationId xmlns:a16="http://schemas.microsoft.com/office/drawing/2014/main" xmlns="" id="{F131FA28-D5E5-4619-A22B-30B8BDABD0F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100909" y="2626542"/>
            <a:ext cx="274320" cy="274320"/>
          </a:xfrm>
          <a:prstGeom prst="rect">
            <a:avLst/>
          </a:prstGeom>
        </p:spPr>
      </p:pic>
      <p:sp>
        <p:nvSpPr>
          <p:cNvPr id="28" name="Rectangle: Rounded Corners 42">
            <a:extLst>
              <a:ext uri="{FF2B5EF4-FFF2-40B4-BE49-F238E27FC236}">
                <a16:creationId xmlns:a16="http://schemas.microsoft.com/office/drawing/2014/main" xmlns="" id="{1C7E565D-CAB0-4FB6-B4D5-33792547EF17}"/>
              </a:ext>
            </a:extLst>
          </p:cNvPr>
          <p:cNvSpPr/>
          <p:nvPr/>
        </p:nvSpPr>
        <p:spPr>
          <a:xfrm>
            <a:off x="5248863" y="2178525"/>
            <a:ext cx="914400" cy="3107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WHO</a:t>
            </a:r>
          </a:p>
        </p:txBody>
      </p:sp>
      <p:sp>
        <p:nvSpPr>
          <p:cNvPr id="29" name="Rectangle: Rounded Corners 43">
            <a:extLst>
              <a:ext uri="{FF2B5EF4-FFF2-40B4-BE49-F238E27FC236}">
                <a16:creationId xmlns:a16="http://schemas.microsoft.com/office/drawing/2014/main" xmlns="" id="{A8FD8997-2F5D-43DD-878F-0B17042F1D34}"/>
              </a:ext>
            </a:extLst>
          </p:cNvPr>
          <p:cNvSpPr/>
          <p:nvPr/>
        </p:nvSpPr>
        <p:spPr>
          <a:xfrm>
            <a:off x="6207435" y="2175469"/>
            <a:ext cx="914400" cy="3107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a:t>
            </a:r>
          </a:p>
        </p:txBody>
      </p:sp>
      <p:sp>
        <p:nvSpPr>
          <p:cNvPr id="30" name="Rectangle: Rounded Corners 44">
            <a:extLst>
              <a:ext uri="{FF2B5EF4-FFF2-40B4-BE49-F238E27FC236}">
                <a16:creationId xmlns:a16="http://schemas.microsoft.com/office/drawing/2014/main" xmlns="" id="{A350E249-9EDE-4930-BA95-FB5AAE845652}"/>
              </a:ext>
            </a:extLst>
          </p:cNvPr>
          <p:cNvSpPr/>
          <p:nvPr/>
        </p:nvSpPr>
        <p:spPr>
          <a:xfrm>
            <a:off x="5246096" y="2569228"/>
            <a:ext cx="914400" cy="3107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WHEN</a:t>
            </a:r>
          </a:p>
        </p:txBody>
      </p:sp>
      <p:sp>
        <p:nvSpPr>
          <p:cNvPr id="31" name="Rectangle: Rounded Corners 45">
            <a:extLst>
              <a:ext uri="{FF2B5EF4-FFF2-40B4-BE49-F238E27FC236}">
                <a16:creationId xmlns:a16="http://schemas.microsoft.com/office/drawing/2014/main" xmlns="" id="{01B47872-84B0-4142-B087-18A104E55F8A}"/>
              </a:ext>
            </a:extLst>
          </p:cNvPr>
          <p:cNvSpPr/>
          <p:nvPr/>
        </p:nvSpPr>
        <p:spPr>
          <a:xfrm>
            <a:off x="6204668" y="2566172"/>
            <a:ext cx="914400" cy="3107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WHERE</a:t>
            </a:r>
          </a:p>
        </p:txBody>
      </p:sp>
      <p:pic>
        <p:nvPicPr>
          <p:cNvPr id="32" name="Graphic 47" descr="Upward trend">
            <a:extLst>
              <a:ext uri="{FF2B5EF4-FFF2-40B4-BE49-F238E27FC236}">
                <a16:creationId xmlns:a16="http://schemas.microsoft.com/office/drawing/2014/main" xmlns="" id="{166A8DC3-BA3D-41E6-BD4D-8D92BE820A5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8019452" y="2240920"/>
            <a:ext cx="548640" cy="548640"/>
          </a:xfrm>
          <a:prstGeom prst="rect">
            <a:avLst/>
          </a:prstGeom>
        </p:spPr>
      </p:pic>
      <p:sp>
        <p:nvSpPr>
          <p:cNvPr id="33" name="TextBox 32">
            <a:extLst>
              <a:ext uri="{FF2B5EF4-FFF2-40B4-BE49-F238E27FC236}">
                <a16:creationId xmlns:a16="http://schemas.microsoft.com/office/drawing/2014/main" xmlns="" id="{EB0E1553-8324-4DB8-B59A-9E35AA597786}"/>
              </a:ext>
            </a:extLst>
          </p:cNvPr>
          <p:cNvSpPr txBox="1"/>
          <p:nvPr/>
        </p:nvSpPr>
        <p:spPr>
          <a:xfrm>
            <a:off x="8496685" y="2138669"/>
            <a:ext cx="1789914" cy="800219"/>
          </a:xfrm>
          <a:prstGeom prst="rect">
            <a:avLst/>
          </a:prstGeom>
          <a:noFill/>
        </p:spPr>
        <p:txBody>
          <a:bodyPr wrap="none" rtlCol="0">
            <a:spAutoFit/>
          </a:bodyPr>
          <a:lstStyle/>
          <a:p>
            <a:r>
              <a:rPr lang="en-US" dirty="0"/>
              <a:t>Need data to </a:t>
            </a:r>
          </a:p>
          <a:p>
            <a:endParaRPr lang="en-US" sz="1000" dirty="0"/>
          </a:p>
          <a:p>
            <a:r>
              <a:rPr lang="en-US" dirty="0"/>
              <a:t>answer question </a:t>
            </a:r>
          </a:p>
        </p:txBody>
      </p:sp>
      <p:sp>
        <p:nvSpPr>
          <p:cNvPr id="60" name="Footer Placeholder 7">
            <a:extLst>
              <a:ext uri="{FF2B5EF4-FFF2-40B4-BE49-F238E27FC236}">
                <a16:creationId xmlns:a16="http://schemas.microsoft.com/office/drawing/2014/main" xmlns="" id="{8FD8D599-A790-472B-B60A-DF4EC3464325}"/>
              </a:ext>
            </a:extLst>
          </p:cNvPr>
          <p:cNvSpPr>
            <a:spLocks noGrp="1"/>
          </p:cNvSpPr>
          <p:nvPr>
            <p:ph type="ftr" sz="quarter" idx="11"/>
          </p:nvPr>
        </p:nvSpPr>
        <p:spPr>
          <a:xfrm>
            <a:off x="4648200" y="6356351"/>
            <a:ext cx="2895600" cy="365125"/>
          </a:xfrm>
        </p:spPr>
        <p:txBody>
          <a:bodyPr/>
          <a:lstStyle/>
          <a:p>
            <a:pPr>
              <a:defRPr/>
            </a:pPr>
            <a:r>
              <a:rPr lang="en-US" dirty="0"/>
              <a:t>Prepared by Public Consulting Group</a:t>
            </a:r>
          </a:p>
        </p:txBody>
      </p:sp>
    </p:spTree>
    <p:extLst>
      <p:ext uri="{BB962C8B-B14F-4D97-AF65-F5344CB8AC3E}">
        <p14:creationId xmlns:p14="http://schemas.microsoft.com/office/powerpoint/2010/main" val="1296779104"/>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2337</TotalTime>
  <Words>1849</Words>
  <Application>Microsoft Office PowerPoint</Application>
  <PresentationFormat>Widescreen</PresentationFormat>
  <Paragraphs>298</Paragraphs>
  <Slides>26</Slides>
  <Notes>16</Notes>
  <HiddenSlides>1</HiddenSlides>
  <MMClips>2</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MS PGothic</vt:lpstr>
      <vt:lpstr>Arial</vt:lpstr>
      <vt:lpstr>Calibri</vt:lpstr>
      <vt:lpstr>Calibri Light</vt:lpstr>
      <vt:lpstr>Georgia</vt:lpstr>
      <vt:lpstr>msgothic</vt:lpstr>
      <vt:lpstr>Times New Roman</vt:lpstr>
      <vt:lpstr>Wingdings</vt:lpstr>
      <vt:lpstr>2_Office Theme</vt:lpstr>
      <vt:lpstr>3_Office Theme</vt:lpstr>
      <vt:lpstr>PowerPoint Presentation</vt:lpstr>
      <vt:lpstr>PowerPoint Presentation</vt:lpstr>
      <vt:lpstr>     Your Fundamental Improvement Framework</vt:lpstr>
      <vt:lpstr>PowerPoint Presentation</vt:lpstr>
      <vt:lpstr>        PDSA Session Objectives</vt:lpstr>
      <vt:lpstr>PowerPoint Presentation</vt:lpstr>
      <vt:lpstr>Life’s PDSAs</vt:lpstr>
      <vt:lpstr>              PDSA  TESTS ARE WHERE YOU  </vt:lpstr>
      <vt:lpstr>PowerPoint Presentation</vt:lpstr>
      <vt:lpstr>PowerPoint Presentation</vt:lpstr>
      <vt:lpstr>PowerPoint Presentation</vt:lpstr>
      <vt:lpstr>PowerPoint Presentation</vt:lpstr>
      <vt:lpstr>PowerPoint Presentation</vt:lpstr>
      <vt:lpstr>  Creating Belief That It Was the Intervention That Created  Result</vt:lpstr>
      <vt:lpstr>           Time Series Data RUN CHARTS  Validates Belief Effectiveness of Change  </vt:lpstr>
      <vt:lpstr>Repetitive Cycles PDSA’S Strength </vt:lpstr>
      <vt:lpstr>PowerPoint Presentation</vt:lpstr>
      <vt:lpstr>PowerPoint Presentation</vt:lpstr>
      <vt:lpstr>Key Takeaways –Your PDSA Checklist</vt:lpstr>
      <vt:lpstr>PowerPoint Presentation</vt:lpstr>
      <vt:lpstr>Coin Spin Instructions</vt:lpstr>
      <vt:lpstr>          IHI PDSA Coin Spinning Game</vt:lpstr>
      <vt:lpstr>PowerPoint Presentation</vt:lpstr>
      <vt:lpstr>Analyze your results on a run chart</vt:lpstr>
      <vt:lpstr>     Assess and Reflect</vt:lpstr>
      <vt:lpstr>         Assignment for Working Session</vt:lpstr>
    </vt:vector>
  </TitlesOfParts>
  <Company>Boston Medical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PDSA Slate</dc:title>
  <dc:creator>Whalen, Deborah</dc:creator>
  <cp:lastModifiedBy>Caruso, Lisa</cp:lastModifiedBy>
  <cp:revision>128</cp:revision>
  <cp:lastPrinted>2020-11-04T21:42:11Z</cp:lastPrinted>
  <dcterms:created xsi:type="dcterms:W3CDTF">2018-04-09T16:13:29Z</dcterms:created>
  <dcterms:modified xsi:type="dcterms:W3CDTF">2020-11-04T22:36:37Z</dcterms:modified>
</cp:coreProperties>
</file>